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57" r:id="rId5"/>
    <p:sldId id="265" r:id="rId6"/>
    <p:sldId id="259" r:id="rId7"/>
    <p:sldId id="260" r:id="rId8"/>
    <p:sldId id="258" r:id="rId9"/>
    <p:sldId id="264" r:id="rId10"/>
    <p:sldId id="267" r:id="rId11"/>
    <p:sldId id="266" r:id="rId1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3A4DF5-D8BF-4B63-8D2C-51579332ABAC}" v="723" dt="2025-02-19T02:10:17.92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22" autoAdjust="0"/>
    <p:restoredTop sz="94660"/>
  </p:normalViewPr>
  <p:slideViewPr>
    <p:cSldViewPr snapToGrid="0">
      <p:cViewPr>
        <p:scale>
          <a:sx n="62" d="100"/>
          <a:sy n="62" d="100"/>
        </p:scale>
        <p:origin x="396" y="7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se Lafortune" userId="104a40cfb4047d49" providerId="LiveId" clId="{223A4DF5-D8BF-4B63-8D2C-51579332ABAC}"/>
    <pc:docChg chg="undo custSel addSld delSld modSld sldOrd modMainMaster">
      <pc:chgData name="Maryse Lafortune" userId="104a40cfb4047d49" providerId="LiveId" clId="{223A4DF5-D8BF-4B63-8D2C-51579332ABAC}" dt="2025-02-19T02:10:25.958" v="2643" actId="2696"/>
      <pc:docMkLst>
        <pc:docMk/>
      </pc:docMkLst>
      <pc:sldChg chg="addSp delSp modSp mod setBg addAnim modAnim">
        <pc:chgData name="Maryse Lafortune" userId="104a40cfb4047d49" providerId="LiveId" clId="{223A4DF5-D8BF-4B63-8D2C-51579332ABAC}" dt="2025-02-18T23:06:15.248" v="1639"/>
        <pc:sldMkLst>
          <pc:docMk/>
          <pc:sldMk cId="2585665328" sldId="256"/>
        </pc:sldMkLst>
        <pc:spChg chg="mod">
          <ac:chgData name="Maryse Lafortune" userId="104a40cfb4047d49" providerId="LiveId" clId="{223A4DF5-D8BF-4B63-8D2C-51579332ABAC}" dt="2025-02-18T21:57:06.239" v="1424" actId="255"/>
          <ac:spMkLst>
            <pc:docMk/>
            <pc:sldMk cId="2585665328" sldId="256"/>
            <ac:spMk id="2" creationId="{E6FBBBF7-A258-021D-2957-BEBE7B9119B4}"/>
          </ac:spMkLst>
        </pc:spChg>
        <pc:spChg chg="mod">
          <ac:chgData name="Maryse Lafortune" userId="104a40cfb4047d49" providerId="LiveId" clId="{223A4DF5-D8BF-4B63-8D2C-51579332ABAC}" dt="2025-02-18T21:57:40.401" v="1431" actId="27636"/>
          <ac:spMkLst>
            <pc:docMk/>
            <pc:sldMk cId="2585665328" sldId="256"/>
            <ac:spMk id="3" creationId="{1ECF8B1B-BF98-F97A-E1AA-6CE1A85FD79D}"/>
          </ac:spMkLst>
        </pc:spChg>
        <pc:spChg chg="add del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31" creationId="{8C790BE2-4E4F-4AAF-81A2-4A6F4885EBE6}"/>
          </ac:spMkLst>
        </pc:spChg>
        <pc:spChg chg="add del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33" creationId="{D28B54C3-B57B-472A-B96E-1FCB67093DC2}"/>
          </ac:spMkLst>
        </pc:spChg>
        <pc:spChg chg="add del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35" creationId="{7DB3C429-F8DA-49B9-AF84-21996FCF78B5}"/>
          </ac:spMkLst>
        </pc:spChg>
        <pc:spChg chg="add del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37" creationId="{C4C9F2B0-1044-46EB-8AEB-C3BFFDE6C2CC}"/>
          </ac:spMkLst>
        </pc:spChg>
        <pc:spChg chg="add del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39" creationId="{32B3ACB3-D689-442E-8A40-8680B0FEB8A2}"/>
          </ac:spMkLst>
        </pc:spChg>
        <pc:spChg chg="add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44" creationId="{8C790BE2-4E4F-4AAF-81A2-4A6F4885EBE6}"/>
          </ac:spMkLst>
        </pc:spChg>
        <pc:spChg chg="add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46" creationId="{D28B54C3-B57B-472A-B96E-1FCB67093DC2}"/>
          </ac:spMkLst>
        </pc:spChg>
        <pc:spChg chg="add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48" creationId="{7DB3C429-F8DA-49B9-AF84-21996FCF78B5}"/>
          </ac:spMkLst>
        </pc:spChg>
        <pc:spChg chg="add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50" creationId="{C4C9F2B0-1044-46EB-8AEB-C3BFFDE6C2CC}"/>
          </ac:spMkLst>
        </pc:spChg>
        <pc:spChg chg="add">
          <ac:chgData name="Maryse Lafortune" userId="104a40cfb4047d49" providerId="LiveId" clId="{223A4DF5-D8BF-4B63-8D2C-51579332ABAC}" dt="2025-02-18T21:07:05.431" v="392" actId="26606"/>
          <ac:spMkLst>
            <pc:docMk/>
            <pc:sldMk cId="2585665328" sldId="256"/>
            <ac:spMk id="1052" creationId="{32B3ACB3-D689-442E-8A40-8680B0FEB8A2}"/>
          </ac:spMkLst>
        </pc:spChg>
        <pc:picChg chg="mod ord">
          <ac:chgData name="Maryse Lafortune" userId="104a40cfb4047d49" providerId="LiveId" clId="{223A4DF5-D8BF-4B63-8D2C-51579332ABAC}" dt="2025-02-18T20:57:39.322" v="90" actId="26606"/>
          <ac:picMkLst>
            <pc:docMk/>
            <pc:sldMk cId="2585665328" sldId="256"/>
            <ac:picMk id="1026" creationId="{18D7682A-5519-12FD-62BD-0FF14C3E54CA}"/>
          </ac:picMkLst>
        </pc:picChg>
      </pc:sldChg>
      <pc:sldChg chg="addSp delSp modSp mod setBg">
        <pc:chgData name="Maryse Lafortune" userId="104a40cfb4047d49" providerId="LiveId" clId="{223A4DF5-D8BF-4B63-8D2C-51579332ABAC}" dt="2025-02-18T23:47:55.006" v="1855" actId="20577"/>
        <pc:sldMkLst>
          <pc:docMk/>
          <pc:sldMk cId="4097658188" sldId="257"/>
        </pc:sldMkLst>
        <pc:spChg chg="mod">
          <ac:chgData name="Maryse Lafortune" userId="104a40cfb4047d49" providerId="LiveId" clId="{223A4DF5-D8BF-4B63-8D2C-51579332ABAC}" dt="2025-02-18T22:39:31.814" v="1520" actId="255"/>
          <ac:spMkLst>
            <pc:docMk/>
            <pc:sldMk cId="4097658188" sldId="257"/>
            <ac:spMk id="2" creationId="{3F10CA98-99B6-2169-3A9E-173E93BAF3B2}"/>
          </ac:spMkLst>
        </pc:spChg>
        <pc:spChg chg="mod">
          <ac:chgData name="Maryse Lafortune" userId="104a40cfb4047d49" providerId="LiveId" clId="{223A4DF5-D8BF-4B63-8D2C-51579332ABAC}" dt="2025-02-18T23:47:55.006" v="1855" actId="20577"/>
          <ac:spMkLst>
            <pc:docMk/>
            <pc:sldMk cId="4097658188" sldId="257"/>
            <ac:spMk id="3" creationId="{2AFCE683-CDEB-C1D9-8992-2600F425E591}"/>
          </ac:spMkLst>
        </pc:spChg>
        <pc:spChg chg="del">
          <ac:chgData name="Maryse Lafortune" userId="104a40cfb4047d49" providerId="LiveId" clId="{223A4DF5-D8BF-4B63-8D2C-51579332ABAC}" dt="2025-02-18T20:58:17.983" v="93" actId="26606"/>
          <ac:spMkLst>
            <pc:docMk/>
            <pc:sldMk cId="4097658188" sldId="257"/>
            <ac:spMk id="2063" creationId="{04812C46-200A-4DEB-A05E-3ED6C68C2387}"/>
          </ac:spMkLst>
        </pc:spChg>
        <pc:spChg chg="del">
          <ac:chgData name="Maryse Lafortune" userId="104a40cfb4047d49" providerId="LiveId" clId="{223A4DF5-D8BF-4B63-8D2C-51579332ABAC}" dt="2025-02-18T20:58:17.983" v="93" actId="26606"/>
          <ac:spMkLst>
            <pc:docMk/>
            <pc:sldMk cId="4097658188" sldId="257"/>
            <ac:spMk id="2064" creationId="{D1EA859B-E555-4109-94F3-6700E046E008}"/>
          </ac:spMkLst>
        </pc:spChg>
        <pc:spChg chg="add">
          <ac:chgData name="Maryse Lafortune" userId="104a40cfb4047d49" providerId="LiveId" clId="{223A4DF5-D8BF-4B63-8D2C-51579332ABAC}" dt="2025-02-18T20:58:17.983" v="93" actId="26606"/>
          <ac:spMkLst>
            <pc:docMk/>
            <pc:sldMk cId="4097658188" sldId="257"/>
            <ac:spMk id="2069" creationId="{D47766EE-4192-4B2D-A5A0-F60F9A5F743F}"/>
          </ac:spMkLst>
        </pc:spChg>
        <pc:spChg chg="add">
          <ac:chgData name="Maryse Lafortune" userId="104a40cfb4047d49" providerId="LiveId" clId="{223A4DF5-D8BF-4B63-8D2C-51579332ABAC}" dt="2025-02-18T20:58:17.983" v="93" actId="26606"/>
          <ac:spMkLst>
            <pc:docMk/>
            <pc:sldMk cId="4097658188" sldId="257"/>
            <ac:spMk id="2071" creationId="{D6705569-F545-4F47-A260-A9202826EA20}"/>
          </ac:spMkLst>
        </pc:spChg>
        <pc:picChg chg="mod">
          <ac:chgData name="Maryse Lafortune" userId="104a40cfb4047d49" providerId="LiveId" clId="{223A4DF5-D8BF-4B63-8D2C-51579332ABAC}" dt="2025-02-18T22:02:34.627" v="1452" actId="1076"/>
          <ac:picMkLst>
            <pc:docMk/>
            <pc:sldMk cId="4097658188" sldId="257"/>
            <ac:picMk id="2050" creationId="{9D6FD78F-5B50-4138-53CE-EECF8581BDA6}"/>
          </ac:picMkLst>
        </pc:picChg>
      </pc:sldChg>
      <pc:sldChg chg="addSp delSp modSp mod setBg">
        <pc:chgData name="Maryse Lafortune" userId="104a40cfb4047d49" providerId="LiveId" clId="{223A4DF5-D8BF-4B63-8D2C-51579332ABAC}" dt="2025-02-19T01:59:06.809" v="2412" actId="20577"/>
        <pc:sldMkLst>
          <pc:docMk/>
          <pc:sldMk cId="3177530554" sldId="258"/>
        </pc:sldMkLst>
        <pc:spChg chg="mod">
          <ac:chgData name="Maryse Lafortune" userId="104a40cfb4047d49" providerId="LiveId" clId="{223A4DF5-D8BF-4B63-8D2C-51579332ABAC}" dt="2025-02-19T00:53:22.853" v="2049" actId="1076"/>
          <ac:spMkLst>
            <pc:docMk/>
            <pc:sldMk cId="3177530554" sldId="258"/>
            <ac:spMk id="2" creationId="{74905EDC-DEFE-08A5-1D84-51FAFAA324D0}"/>
          </ac:spMkLst>
        </pc:spChg>
        <pc:spChg chg="mod">
          <ac:chgData name="Maryse Lafortune" userId="104a40cfb4047d49" providerId="LiveId" clId="{223A4DF5-D8BF-4B63-8D2C-51579332ABAC}" dt="2025-02-19T01:59:06.809" v="2412" actId="20577"/>
          <ac:spMkLst>
            <pc:docMk/>
            <pc:sldMk cId="3177530554" sldId="258"/>
            <ac:spMk id="3" creationId="{FE476117-54C4-7C9B-BFE9-C3781A6F1A48}"/>
          </ac:spMkLst>
        </pc:spChg>
        <pc:spChg chg="del">
          <ac:chgData name="Maryse Lafortune" userId="104a40cfb4047d49" providerId="LiveId" clId="{223A4DF5-D8BF-4B63-8D2C-51579332ABAC}" dt="2025-02-18T20:58:28.808" v="94" actId="26606"/>
          <ac:spMkLst>
            <pc:docMk/>
            <pc:sldMk cId="3177530554" sldId="258"/>
            <ac:spMk id="3079" creationId="{FB5B0058-AF13-4859-B429-4EDDE2A26F7F}"/>
          </ac:spMkLst>
        </pc:spChg>
        <pc:spChg chg="del">
          <ac:chgData name="Maryse Lafortune" userId="104a40cfb4047d49" providerId="LiveId" clId="{223A4DF5-D8BF-4B63-8D2C-51579332ABAC}" dt="2025-02-18T20:58:28.808" v="94" actId="26606"/>
          <ac:spMkLst>
            <pc:docMk/>
            <pc:sldMk cId="3177530554" sldId="258"/>
            <ac:spMk id="3081" creationId="{D84C2E9E-0B5D-4B5F-9A1F-70EBDCE39034}"/>
          </ac:spMkLst>
        </pc:spChg>
        <pc:spChg chg="add">
          <ac:chgData name="Maryse Lafortune" userId="104a40cfb4047d49" providerId="LiveId" clId="{223A4DF5-D8BF-4B63-8D2C-51579332ABAC}" dt="2025-02-18T20:58:28.808" v="94" actId="26606"/>
          <ac:spMkLst>
            <pc:docMk/>
            <pc:sldMk cId="3177530554" sldId="258"/>
            <ac:spMk id="3086" creationId="{489B7BFD-8F45-4093-AD9C-91B15B0503D9}"/>
          </ac:spMkLst>
        </pc:spChg>
        <pc:spChg chg="add">
          <ac:chgData name="Maryse Lafortune" userId="104a40cfb4047d49" providerId="LiveId" clId="{223A4DF5-D8BF-4B63-8D2C-51579332ABAC}" dt="2025-02-18T20:58:28.808" v="94" actId="26606"/>
          <ac:spMkLst>
            <pc:docMk/>
            <pc:sldMk cId="3177530554" sldId="258"/>
            <ac:spMk id="3088" creationId="{498F8FF6-43B4-494A-AF8F-123A4983EDF7}"/>
          </ac:spMkLst>
        </pc:spChg>
        <pc:spChg chg="add">
          <ac:chgData name="Maryse Lafortune" userId="104a40cfb4047d49" providerId="LiveId" clId="{223A4DF5-D8BF-4B63-8D2C-51579332ABAC}" dt="2025-02-18T20:58:28.808" v="94" actId="26606"/>
          <ac:spMkLst>
            <pc:docMk/>
            <pc:sldMk cId="3177530554" sldId="258"/>
            <ac:spMk id="3094" creationId="{76C5E6D3-976B-41A7-B008-5BB4ADF444D2}"/>
          </ac:spMkLst>
        </pc:spChg>
        <pc:spChg chg="add">
          <ac:chgData name="Maryse Lafortune" userId="104a40cfb4047d49" providerId="LiveId" clId="{223A4DF5-D8BF-4B63-8D2C-51579332ABAC}" dt="2025-02-18T20:58:28.808" v="94" actId="26606"/>
          <ac:spMkLst>
            <pc:docMk/>
            <pc:sldMk cId="3177530554" sldId="258"/>
            <ac:spMk id="3098" creationId="{279CAF82-0ECF-42BE-8F37-F71941E5D410}"/>
          </ac:spMkLst>
        </pc:spChg>
        <pc:spChg chg="add">
          <ac:chgData name="Maryse Lafortune" userId="104a40cfb4047d49" providerId="LiveId" clId="{223A4DF5-D8BF-4B63-8D2C-51579332ABAC}" dt="2025-02-18T20:58:28.808" v="94" actId="26606"/>
          <ac:spMkLst>
            <pc:docMk/>
            <pc:sldMk cId="3177530554" sldId="258"/>
            <ac:spMk id="3100" creationId="{2A8D3863-50D5-4235-9082-36776BF4F05F}"/>
          </ac:spMkLst>
        </pc:spChg>
        <pc:spChg chg="add">
          <ac:chgData name="Maryse Lafortune" userId="104a40cfb4047d49" providerId="LiveId" clId="{223A4DF5-D8BF-4B63-8D2C-51579332ABAC}" dt="2025-02-18T20:58:28.808" v="94" actId="26606"/>
          <ac:spMkLst>
            <pc:docMk/>
            <pc:sldMk cId="3177530554" sldId="258"/>
            <ac:spMk id="3109" creationId="{033BC44A-0661-43B4-9C14-FD5963C226AE}"/>
          </ac:spMkLst>
        </pc:spChg>
        <pc:spChg chg="add">
          <ac:chgData name="Maryse Lafortune" userId="104a40cfb4047d49" providerId="LiveId" clId="{223A4DF5-D8BF-4B63-8D2C-51579332ABAC}" dt="2025-02-18T20:58:28.808" v="94" actId="26606"/>
          <ac:spMkLst>
            <pc:docMk/>
            <pc:sldMk cId="3177530554" sldId="258"/>
            <ac:spMk id="3111" creationId="{E9306212-88FA-45BF-ABA3-1454AC42D900}"/>
          </ac:spMkLst>
        </pc:spChg>
        <pc:picChg chg="add del mod">
          <ac:chgData name="Maryse Lafortune" userId="104a40cfb4047d49" providerId="LiveId" clId="{223A4DF5-D8BF-4B63-8D2C-51579332ABAC}" dt="2025-02-19T00:51:13.570" v="1995" actId="478"/>
          <ac:picMkLst>
            <pc:docMk/>
            <pc:sldMk cId="3177530554" sldId="258"/>
            <ac:picMk id="8196" creationId="{2DB80FC5-1B2F-AC71-0DF1-7DD97E45DBA0}"/>
          </ac:picMkLst>
        </pc:picChg>
      </pc:sldChg>
      <pc:sldChg chg="addSp delSp modSp mod ord setBg">
        <pc:chgData name="Maryse Lafortune" userId="104a40cfb4047d49" providerId="LiveId" clId="{223A4DF5-D8BF-4B63-8D2C-51579332ABAC}" dt="2025-02-19T01:45:05.536" v="2358" actId="1076"/>
        <pc:sldMkLst>
          <pc:docMk/>
          <pc:sldMk cId="3479996452" sldId="259"/>
        </pc:sldMkLst>
        <pc:spChg chg="mod">
          <ac:chgData name="Maryse Lafortune" userId="104a40cfb4047d49" providerId="LiveId" clId="{223A4DF5-D8BF-4B63-8D2C-51579332ABAC}" dt="2025-02-19T01:45:05.536" v="2358" actId="1076"/>
          <ac:spMkLst>
            <pc:docMk/>
            <pc:sldMk cId="3479996452" sldId="259"/>
            <ac:spMk id="2" creationId="{3A24BCEC-A27A-A33E-C8E1-E092E709739A}"/>
          </ac:spMkLst>
        </pc:spChg>
        <pc:spChg chg="mod">
          <ac:chgData name="Maryse Lafortune" userId="104a40cfb4047d49" providerId="LiveId" clId="{223A4DF5-D8BF-4B63-8D2C-51579332ABAC}" dt="2025-02-18T23:35:01.333" v="1777" actId="27636"/>
          <ac:spMkLst>
            <pc:docMk/>
            <pc:sldMk cId="3479996452" sldId="259"/>
            <ac:spMk id="3" creationId="{A30E516F-94E2-07DD-6808-F68AC1919D95}"/>
          </ac:spMkLst>
        </pc:spChg>
        <pc:spChg chg="add del mod">
          <ac:chgData name="Maryse Lafortune" userId="104a40cfb4047d49" providerId="LiveId" clId="{223A4DF5-D8BF-4B63-8D2C-51579332ABAC}" dt="2025-02-18T23:32:35.013" v="1763" actId="948"/>
          <ac:spMkLst>
            <pc:docMk/>
            <pc:sldMk cId="3479996452" sldId="259"/>
            <ac:spMk id="4" creationId="{9803E5A8-0D55-F7F5-79D2-9A30E1333EBE}"/>
          </ac:spMkLst>
        </pc:spChg>
        <pc:spChg chg="del">
          <ac:chgData name="Maryse Lafortune" userId="104a40cfb4047d49" providerId="LiveId" clId="{223A4DF5-D8BF-4B63-8D2C-51579332ABAC}" dt="2025-02-18T20:58:40.900" v="95" actId="26606"/>
          <ac:spMkLst>
            <pc:docMk/>
            <pc:sldMk cId="3479996452" sldId="259"/>
            <ac:spMk id="4103" creationId="{A8908DB7-C3A6-4FCB-9820-CEE02B398C4A}"/>
          </ac:spMkLst>
        </pc:spChg>
        <pc:spChg chg="del">
          <ac:chgData name="Maryse Lafortune" userId="104a40cfb4047d49" providerId="LiveId" clId="{223A4DF5-D8BF-4B63-8D2C-51579332ABAC}" dt="2025-02-18T20:58:40.900" v="95" actId="26606"/>
          <ac:spMkLst>
            <pc:docMk/>
            <pc:sldMk cId="3479996452" sldId="259"/>
            <ac:spMk id="4105" creationId="{535742DD-1B16-4E9D-B715-0D74B4574A68}"/>
          </ac:spMkLst>
        </pc:spChg>
        <pc:spChg chg="add">
          <ac:chgData name="Maryse Lafortune" userId="104a40cfb4047d49" providerId="LiveId" clId="{223A4DF5-D8BF-4B63-8D2C-51579332ABAC}" dt="2025-02-18T20:58:40.900" v="95" actId="26606"/>
          <ac:spMkLst>
            <pc:docMk/>
            <pc:sldMk cId="3479996452" sldId="259"/>
            <ac:spMk id="4110" creationId="{5A0118C5-4F8D-4CF4-BADD-53FEACC6C42A}"/>
          </ac:spMkLst>
        </pc:spChg>
        <pc:spChg chg="add">
          <ac:chgData name="Maryse Lafortune" userId="104a40cfb4047d49" providerId="LiveId" clId="{223A4DF5-D8BF-4B63-8D2C-51579332ABAC}" dt="2025-02-18T20:58:40.900" v="95" actId="26606"/>
          <ac:spMkLst>
            <pc:docMk/>
            <pc:sldMk cId="3479996452" sldId="259"/>
            <ac:spMk id="4112" creationId="{3C1D1FA3-6212-4B97-9B1E-C7F81247C2B9}"/>
          </ac:spMkLst>
        </pc:spChg>
        <pc:spChg chg="add">
          <ac:chgData name="Maryse Lafortune" userId="104a40cfb4047d49" providerId="LiveId" clId="{223A4DF5-D8BF-4B63-8D2C-51579332ABAC}" dt="2025-02-18T20:58:40.900" v="95" actId="26606"/>
          <ac:spMkLst>
            <pc:docMk/>
            <pc:sldMk cId="3479996452" sldId="259"/>
            <ac:spMk id="4114" creationId="{11C51958-04D4-4687-95A2-95DCDCF47464}"/>
          </ac:spMkLst>
        </pc:spChg>
        <pc:spChg chg="add">
          <ac:chgData name="Maryse Lafortune" userId="104a40cfb4047d49" providerId="LiveId" clId="{223A4DF5-D8BF-4B63-8D2C-51579332ABAC}" dt="2025-02-18T20:58:40.900" v="95" actId="26606"/>
          <ac:spMkLst>
            <pc:docMk/>
            <pc:sldMk cId="3479996452" sldId="259"/>
            <ac:spMk id="4116" creationId="{79AFCB35-9C04-4524-A0B1-57FF6865D013}"/>
          </ac:spMkLst>
        </pc:spChg>
        <pc:spChg chg="add">
          <ac:chgData name="Maryse Lafortune" userId="104a40cfb4047d49" providerId="LiveId" clId="{223A4DF5-D8BF-4B63-8D2C-51579332ABAC}" dt="2025-02-18T20:58:40.900" v="95" actId="26606"/>
          <ac:spMkLst>
            <pc:docMk/>
            <pc:sldMk cId="3479996452" sldId="259"/>
            <ac:spMk id="4118" creationId="{D11AD2AD-0BA0-4DD3-8EEA-84686A0E718C}"/>
          </ac:spMkLst>
        </pc:spChg>
        <pc:picChg chg="add del mod">
          <ac:chgData name="Maryse Lafortune" userId="104a40cfb4047d49" providerId="LiveId" clId="{223A4DF5-D8BF-4B63-8D2C-51579332ABAC}" dt="2025-02-18T23:31:35.376" v="1756" actId="22"/>
          <ac:picMkLst>
            <pc:docMk/>
            <pc:sldMk cId="3479996452" sldId="259"/>
            <ac:picMk id="6" creationId="{565F8D33-3FCB-336B-7583-0898C1F05C0A}"/>
          </ac:picMkLst>
        </pc:picChg>
        <pc:picChg chg="add del mod">
          <ac:chgData name="Maryse Lafortune" userId="104a40cfb4047d49" providerId="LiveId" clId="{223A4DF5-D8BF-4B63-8D2C-51579332ABAC}" dt="2025-02-18T23:31:32.035" v="1751" actId="22"/>
          <ac:picMkLst>
            <pc:docMk/>
            <pc:sldMk cId="3479996452" sldId="259"/>
            <ac:picMk id="8" creationId="{D641AA7E-0706-387F-D3D4-57F774149A00}"/>
          </ac:picMkLst>
        </pc:picChg>
        <pc:picChg chg="add mod">
          <ac:chgData name="Maryse Lafortune" userId="104a40cfb4047d49" providerId="LiveId" clId="{223A4DF5-D8BF-4B63-8D2C-51579332ABAC}" dt="2025-02-18T23:36:52.004" v="1787" actId="1076"/>
          <ac:picMkLst>
            <pc:docMk/>
            <pc:sldMk cId="3479996452" sldId="259"/>
            <ac:picMk id="10" creationId="{5BC77898-F6C9-2B6C-D14F-38C2C9047095}"/>
          </ac:picMkLst>
        </pc:picChg>
        <pc:picChg chg="add mod">
          <ac:chgData name="Maryse Lafortune" userId="104a40cfb4047d49" providerId="LiveId" clId="{223A4DF5-D8BF-4B63-8D2C-51579332ABAC}" dt="2025-02-18T23:36:45.090" v="1786" actId="1076"/>
          <ac:picMkLst>
            <pc:docMk/>
            <pc:sldMk cId="3479996452" sldId="259"/>
            <ac:picMk id="12" creationId="{E36005AB-27FE-0144-704F-97CEBF7775E0}"/>
          </ac:picMkLst>
        </pc:picChg>
        <pc:picChg chg="add mod">
          <ac:chgData name="Maryse Lafortune" userId="104a40cfb4047d49" providerId="LiveId" clId="{223A4DF5-D8BF-4B63-8D2C-51579332ABAC}" dt="2025-02-18T23:36:11.198" v="1783" actId="1076"/>
          <ac:picMkLst>
            <pc:docMk/>
            <pc:sldMk cId="3479996452" sldId="259"/>
            <ac:picMk id="14" creationId="{CDD56918-36B8-811F-82CA-5F8716B6EC26}"/>
          </ac:picMkLst>
        </pc:picChg>
        <pc:picChg chg="add mod">
          <ac:chgData name="Maryse Lafortune" userId="104a40cfb4047d49" providerId="LiveId" clId="{223A4DF5-D8BF-4B63-8D2C-51579332ABAC}" dt="2025-02-18T23:37:28.078" v="1791" actId="1076"/>
          <ac:picMkLst>
            <pc:docMk/>
            <pc:sldMk cId="3479996452" sldId="259"/>
            <ac:picMk id="16" creationId="{2208599B-D26C-1885-B2EE-3DFFD426A4B6}"/>
          </ac:picMkLst>
        </pc:picChg>
        <pc:picChg chg="add mod">
          <ac:chgData name="Maryse Lafortune" userId="104a40cfb4047d49" providerId="LiveId" clId="{223A4DF5-D8BF-4B63-8D2C-51579332ABAC}" dt="2025-02-18T23:37:56.911" v="1795" actId="1076"/>
          <ac:picMkLst>
            <pc:docMk/>
            <pc:sldMk cId="3479996452" sldId="259"/>
            <ac:picMk id="18" creationId="{5109C1A4-EFE1-172B-7874-8D13F5412BD7}"/>
          </ac:picMkLst>
        </pc:picChg>
        <pc:picChg chg="add mod">
          <ac:chgData name="Maryse Lafortune" userId="104a40cfb4047d49" providerId="LiveId" clId="{223A4DF5-D8BF-4B63-8D2C-51579332ABAC}" dt="2025-02-18T23:38:49.916" v="1799" actId="1076"/>
          <ac:picMkLst>
            <pc:docMk/>
            <pc:sldMk cId="3479996452" sldId="259"/>
            <ac:picMk id="20" creationId="{39F157A5-9E38-BB67-6AEF-B4C05EF027A7}"/>
          </ac:picMkLst>
        </pc:picChg>
        <pc:picChg chg="add mod">
          <ac:chgData name="Maryse Lafortune" userId="104a40cfb4047d49" providerId="LiveId" clId="{223A4DF5-D8BF-4B63-8D2C-51579332ABAC}" dt="2025-02-18T23:39:32.075" v="1804" actId="1076"/>
          <ac:picMkLst>
            <pc:docMk/>
            <pc:sldMk cId="3479996452" sldId="259"/>
            <ac:picMk id="22" creationId="{4FF70EA3-B008-43AC-D731-374E41AB5C56}"/>
          </ac:picMkLst>
        </pc:picChg>
        <pc:picChg chg="add mod">
          <ac:chgData name="Maryse Lafortune" userId="104a40cfb4047d49" providerId="LiveId" clId="{223A4DF5-D8BF-4B63-8D2C-51579332ABAC}" dt="2025-02-18T23:41:35.272" v="1816" actId="1076"/>
          <ac:picMkLst>
            <pc:docMk/>
            <pc:sldMk cId="3479996452" sldId="259"/>
            <ac:picMk id="24" creationId="{A43CEDDF-5933-AEE6-71B3-25BC3257720C}"/>
          </ac:picMkLst>
        </pc:picChg>
        <pc:picChg chg="add mod">
          <ac:chgData name="Maryse Lafortune" userId="104a40cfb4047d49" providerId="LiveId" clId="{223A4DF5-D8BF-4B63-8D2C-51579332ABAC}" dt="2025-02-18T23:42:23.357" v="1820" actId="1076"/>
          <ac:picMkLst>
            <pc:docMk/>
            <pc:sldMk cId="3479996452" sldId="259"/>
            <ac:picMk id="26" creationId="{661F618E-5AC9-78B1-FAD1-1BF8F93E9CAB}"/>
          </ac:picMkLst>
        </pc:picChg>
        <pc:picChg chg="add mod">
          <ac:chgData name="Maryse Lafortune" userId="104a40cfb4047d49" providerId="LiveId" clId="{223A4DF5-D8BF-4B63-8D2C-51579332ABAC}" dt="2025-02-18T23:43:01.398" v="1823" actId="1076"/>
          <ac:picMkLst>
            <pc:docMk/>
            <pc:sldMk cId="3479996452" sldId="259"/>
            <ac:picMk id="28" creationId="{3E03D972-F7F4-3D74-5FBD-09EE465C0500}"/>
          </ac:picMkLst>
        </pc:picChg>
        <pc:picChg chg="add mod">
          <ac:chgData name="Maryse Lafortune" userId="104a40cfb4047d49" providerId="LiveId" clId="{223A4DF5-D8BF-4B63-8D2C-51579332ABAC}" dt="2025-02-18T23:44:26.570" v="1830" actId="1076"/>
          <ac:picMkLst>
            <pc:docMk/>
            <pc:sldMk cId="3479996452" sldId="259"/>
            <ac:picMk id="30" creationId="{4B6010E4-231A-21B1-2E91-58B643B0B64B}"/>
          </ac:picMkLst>
        </pc:picChg>
        <pc:picChg chg="add mod">
          <ac:chgData name="Maryse Lafortune" userId="104a40cfb4047d49" providerId="LiveId" clId="{223A4DF5-D8BF-4B63-8D2C-51579332ABAC}" dt="2025-02-18T23:44:18.894" v="1829" actId="1076"/>
          <ac:picMkLst>
            <pc:docMk/>
            <pc:sldMk cId="3479996452" sldId="259"/>
            <ac:picMk id="32" creationId="{AACDBB64-3705-E07F-2EF0-A5CA76ED5501}"/>
          </ac:picMkLst>
        </pc:picChg>
        <pc:picChg chg="mod ord">
          <ac:chgData name="Maryse Lafortune" userId="104a40cfb4047d49" providerId="LiveId" clId="{223A4DF5-D8BF-4B63-8D2C-51579332ABAC}" dt="2025-02-18T23:45:12.816" v="1836" actId="1076"/>
          <ac:picMkLst>
            <pc:docMk/>
            <pc:sldMk cId="3479996452" sldId="259"/>
            <ac:picMk id="4098" creationId="{6853AAB3-C1DF-7E3F-019B-6D33E848D908}"/>
          </ac:picMkLst>
        </pc:picChg>
      </pc:sldChg>
      <pc:sldChg chg="addSp delSp modSp mod ord setBg addAnim">
        <pc:chgData name="Maryse Lafortune" userId="104a40cfb4047d49" providerId="LiveId" clId="{223A4DF5-D8BF-4B63-8D2C-51579332ABAC}" dt="2025-02-18T23:57:52.145" v="1962" actId="1076"/>
        <pc:sldMkLst>
          <pc:docMk/>
          <pc:sldMk cId="936422765" sldId="260"/>
        </pc:sldMkLst>
        <pc:spChg chg="mod">
          <ac:chgData name="Maryse Lafortune" userId="104a40cfb4047d49" providerId="LiveId" clId="{223A4DF5-D8BF-4B63-8D2C-51579332ABAC}" dt="2025-02-18T23:57:43.014" v="1960" actId="14100"/>
          <ac:spMkLst>
            <pc:docMk/>
            <pc:sldMk cId="936422765" sldId="260"/>
            <ac:spMk id="2" creationId="{5143F2E3-A2D0-C702-709D-5624BDE9607E}"/>
          </ac:spMkLst>
        </pc:spChg>
        <pc:spChg chg="mod">
          <ac:chgData name="Maryse Lafortune" userId="104a40cfb4047d49" providerId="LiveId" clId="{223A4DF5-D8BF-4B63-8D2C-51579332ABAC}" dt="2025-02-18T23:57:47.825" v="1961" actId="1076"/>
          <ac:spMkLst>
            <pc:docMk/>
            <pc:sldMk cId="936422765" sldId="260"/>
            <ac:spMk id="3" creationId="{56E1BD4E-F517-4045-2EB4-BCA9AAD8CEFF}"/>
          </ac:spMkLst>
        </pc:spChg>
        <pc:spChg chg="add del">
          <ac:chgData name="Maryse Lafortune" userId="104a40cfb4047d49" providerId="LiveId" clId="{223A4DF5-D8BF-4B63-8D2C-51579332ABAC}" dt="2025-02-18T21:08:14.375" v="393" actId="26606"/>
          <ac:spMkLst>
            <pc:docMk/>
            <pc:sldMk cId="936422765" sldId="260"/>
            <ac:spMk id="5127" creationId="{8D0D6D3E-D7F9-4591-9CA9-DDF4DB1F73DA}"/>
          </ac:spMkLst>
        </pc:spChg>
        <pc:spChg chg="add del">
          <ac:chgData name="Maryse Lafortune" userId="104a40cfb4047d49" providerId="LiveId" clId="{223A4DF5-D8BF-4B63-8D2C-51579332ABAC}" dt="2025-02-18T21:08:14.375" v="393" actId="26606"/>
          <ac:spMkLst>
            <pc:docMk/>
            <pc:sldMk cId="936422765" sldId="260"/>
            <ac:spMk id="5129" creationId="{C4C9F2B0-1044-46EB-8AEB-C3BFFDE6C2CC}"/>
          </ac:spMkLst>
        </pc:spChg>
        <pc:spChg chg="add del">
          <ac:chgData name="Maryse Lafortune" userId="104a40cfb4047d49" providerId="LiveId" clId="{223A4DF5-D8BF-4B63-8D2C-51579332ABAC}" dt="2025-02-18T21:08:14.375" v="393" actId="26606"/>
          <ac:spMkLst>
            <pc:docMk/>
            <pc:sldMk cId="936422765" sldId="260"/>
            <ac:spMk id="5131" creationId="{D28B54C3-B57B-472A-B96E-1FCB67093DC2}"/>
          </ac:spMkLst>
        </pc:spChg>
        <pc:spChg chg="add del">
          <ac:chgData name="Maryse Lafortune" userId="104a40cfb4047d49" providerId="LiveId" clId="{223A4DF5-D8BF-4B63-8D2C-51579332ABAC}" dt="2025-02-18T21:08:14.375" v="393" actId="26606"/>
          <ac:spMkLst>
            <pc:docMk/>
            <pc:sldMk cId="936422765" sldId="260"/>
            <ac:spMk id="5133" creationId="{7DB3C429-F8DA-49B9-AF84-21996FCF78B5}"/>
          </ac:spMkLst>
        </pc:spChg>
        <pc:spChg chg="add del">
          <ac:chgData name="Maryse Lafortune" userId="104a40cfb4047d49" providerId="LiveId" clId="{223A4DF5-D8BF-4B63-8D2C-51579332ABAC}" dt="2025-02-18T21:49:46.289" v="1315" actId="26606"/>
          <ac:spMkLst>
            <pc:docMk/>
            <pc:sldMk cId="936422765" sldId="260"/>
            <ac:spMk id="5138" creationId="{25E62178-5DE6-44C8-AE62-8B9F37AC0167}"/>
          </ac:spMkLst>
        </pc:spChg>
        <pc:spChg chg="add">
          <ac:chgData name="Maryse Lafortune" userId="104a40cfb4047d49" providerId="LiveId" clId="{223A4DF5-D8BF-4B63-8D2C-51579332ABAC}" dt="2025-02-18T21:49:46.289" v="1315" actId="26606"/>
          <ac:spMkLst>
            <pc:docMk/>
            <pc:sldMk cId="936422765" sldId="260"/>
            <ac:spMk id="5151" creationId="{489B7BFD-8F45-4093-AD9C-91B15B0503D9}"/>
          </ac:spMkLst>
        </pc:spChg>
        <pc:spChg chg="add">
          <ac:chgData name="Maryse Lafortune" userId="104a40cfb4047d49" providerId="LiveId" clId="{223A4DF5-D8BF-4B63-8D2C-51579332ABAC}" dt="2025-02-18T21:49:46.289" v="1315" actId="26606"/>
          <ac:spMkLst>
            <pc:docMk/>
            <pc:sldMk cId="936422765" sldId="260"/>
            <ac:spMk id="5161" creationId="{B410157D-B333-4FC1-952E-FB1E4A1F86E6}"/>
          </ac:spMkLst>
        </pc:spChg>
        <pc:spChg chg="add">
          <ac:chgData name="Maryse Lafortune" userId="104a40cfb4047d49" providerId="LiveId" clId="{223A4DF5-D8BF-4B63-8D2C-51579332ABAC}" dt="2025-02-18T21:49:46.289" v="1315" actId="26606"/>
          <ac:spMkLst>
            <pc:docMk/>
            <pc:sldMk cId="936422765" sldId="260"/>
            <ac:spMk id="5163" creationId="{DFE66D7D-ABDD-4F6B-A637-3A3A2ACE1A69}"/>
          </ac:spMkLst>
        </pc:spChg>
        <pc:spChg chg="add">
          <ac:chgData name="Maryse Lafortune" userId="104a40cfb4047d49" providerId="LiveId" clId="{223A4DF5-D8BF-4B63-8D2C-51579332ABAC}" dt="2025-02-18T21:49:46.289" v="1315" actId="26606"/>
          <ac:spMkLst>
            <pc:docMk/>
            <pc:sldMk cId="936422765" sldId="260"/>
            <ac:spMk id="5165" creationId="{2D1AF5D9-E67F-4DB6-8615-293D22495C1F}"/>
          </ac:spMkLst>
        </pc:spChg>
        <pc:grpChg chg="add del">
          <ac:chgData name="Maryse Lafortune" userId="104a40cfb4047d49" providerId="LiveId" clId="{223A4DF5-D8BF-4B63-8D2C-51579332ABAC}" dt="2025-02-18T21:49:46.289" v="1315" actId="26606"/>
          <ac:grpSpMkLst>
            <pc:docMk/>
            <pc:sldMk cId="936422765" sldId="260"/>
            <ac:grpSpMk id="5140" creationId="{C29863D6-0FE2-4F80-9C72-1419BDEB4EDA}"/>
          </ac:grpSpMkLst>
        </pc:grpChg>
        <pc:grpChg chg="add">
          <ac:chgData name="Maryse Lafortune" userId="104a40cfb4047d49" providerId="LiveId" clId="{223A4DF5-D8BF-4B63-8D2C-51579332ABAC}" dt="2025-02-18T21:49:46.289" v="1315" actId="26606"/>
          <ac:grpSpMkLst>
            <pc:docMk/>
            <pc:sldMk cId="936422765" sldId="260"/>
            <ac:grpSpMk id="5153" creationId="{5ECDEC52-15F3-49DD-BCBA-A0533E540F0C}"/>
          </ac:grpSpMkLst>
        </pc:grpChg>
        <pc:picChg chg="add del mod">
          <ac:chgData name="Maryse Lafortune" userId="104a40cfb4047d49" providerId="LiveId" clId="{223A4DF5-D8BF-4B63-8D2C-51579332ABAC}" dt="2025-02-18T21:06:19.251" v="389" actId="21"/>
          <ac:picMkLst>
            <pc:docMk/>
            <pc:sldMk cId="936422765" sldId="260"/>
            <ac:picMk id="4" creationId="{8C5CADAF-022C-872C-4EEF-FC6E8C029D3B}"/>
          </ac:picMkLst>
        </pc:picChg>
        <pc:picChg chg="add mod">
          <ac:chgData name="Maryse Lafortune" userId="104a40cfb4047d49" providerId="LiveId" clId="{223A4DF5-D8BF-4B63-8D2C-51579332ABAC}" dt="2025-02-18T23:57:52.145" v="1962" actId="1076"/>
          <ac:picMkLst>
            <pc:docMk/>
            <pc:sldMk cId="936422765" sldId="260"/>
            <ac:picMk id="5" creationId="{C70F6179-0ED5-6D84-7865-3F0AD142043A}"/>
          </ac:picMkLst>
        </pc:picChg>
        <pc:picChg chg="add mod">
          <ac:chgData name="Maryse Lafortune" userId="104a40cfb4047d49" providerId="LiveId" clId="{223A4DF5-D8BF-4B63-8D2C-51579332ABAC}" dt="2025-02-18T21:49:46.289" v="1315" actId="26606"/>
          <ac:picMkLst>
            <pc:docMk/>
            <pc:sldMk cId="936422765" sldId="260"/>
            <ac:picMk id="5122" creationId="{FBC82950-F9C8-0727-8F84-B3FAA917EC85}"/>
          </ac:picMkLst>
        </pc:picChg>
      </pc:sldChg>
      <pc:sldChg chg="addSp modSp new mod ord setBg">
        <pc:chgData name="Maryse Lafortune" userId="104a40cfb4047d49" providerId="LiveId" clId="{223A4DF5-D8BF-4B63-8D2C-51579332ABAC}" dt="2025-02-18T23:06:15.248" v="1639"/>
        <pc:sldMkLst>
          <pc:docMk/>
          <pc:sldMk cId="2268348118" sldId="261"/>
        </pc:sldMkLst>
        <pc:spChg chg="mod">
          <ac:chgData name="Maryse Lafortune" userId="104a40cfb4047d49" providerId="LiveId" clId="{223A4DF5-D8BF-4B63-8D2C-51579332ABAC}" dt="2025-02-18T22:51:05.913" v="1566" actId="1076"/>
          <ac:spMkLst>
            <pc:docMk/>
            <pc:sldMk cId="2268348118" sldId="261"/>
            <ac:spMk id="2" creationId="{7C77644F-C693-8CE3-8035-6023DE697C14}"/>
          </ac:spMkLst>
        </pc:spChg>
        <pc:spChg chg="mod">
          <ac:chgData name="Maryse Lafortune" userId="104a40cfb4047d49" providerId="LiveId" clId="{223A4DF5-D8BF-4B63-8D2C-51579332ABAC}" dt="2025-02-18T22:51:32.346" v="1609" actId="14100"/>
          <ac:spMkLst>
            <pc:docMk/>
            <pc:sldMk cId="2268348118" sldId="261"/>
            <ac:spMk id="3" creationId="{97606605-3DD4-2FD1-270B-13CCA057B3CD}"/>
          </ac:spMkLst>
        </pc:spChg>
        <pc:spChg chg="add">
          <ac:chgData name="Maryse Lafortune" userId="104a40cfb4047d49" providerId="LiveId" clId="{223A4DF5-D8BF-4B63-8D2C-51579332ABAC}" dt="2025-02-18T21:10:29.660" v="445" actId="26606"/>
          <ac:spMkLst>
            <pc:docMk/>
            <pc:sldMk cId="2268348118" sldId="261"/>
            <ac:spMk id="6151" creationId="{5964CBE2-084A-47DF-A704-CF5F6217B569}"/>
          </ac:spMkLst>
        </pc:spChg>
        <pc:spChg chg="add">
          <ac:chgData name="Maryse Lafortune" userId="104a40cfb4047d49" providerId="LiveId" clId="{223A4DF5-D8BF-4B63-8D2C-51579332ABAC}" dt="2025-02-18T21:10:29.660" v="445" actId="26606"/>
          <ac:spMkLst>
            <pc:docMk/>
            <pc:sldMk cId="2268348118" sldId="261"/>
            <ac:spMk id="6153" creationId="{686A5CBB-E03B-4019-8BCD-78975D39E48C}"/>
          </ac:spMkLst>
        </pc:spChg>
        <pc:spChg chg="add">
          <ac:chgData name="Maryse Lafortune" userId="104a40cfb4047d49" providerId="LiveId" clId="{223A4DF5-D8BF-4B63-8D2C-51579332ABAC}" dt="2025-02-18T21:10:29.660" v="445" actId="26606"/>
          <ac:spMkLst>
            <pc:docMk/>
            <pc:sldMk cId="2268348118" sldId="261"/>
            <ac:spMk id="6155" creationId="{94993204-9792-4E61-A83C-73D4379E2B1C}"/>
          </ac:spMkLst>
        </pc:spChg>
        <pc:picChg chg="add mod">
          <ac:chgData name="Maryse Lafortune" userId="104a40cfb4047d49" providerId="LiveId" clId="{223A4DF5-D8BF-4B63-8D2C-51579332ABAC}" dt="2025-02-18T21:10:29.660" v="445" actId="26606"/>
          <ac:picMkLst>
            <pc:docMk/>
            <pc:sldMk cId="2268348118" sldId="261"/>
            <ac:picMk id="6146" creationId="{24A42A5F-F8E1-6D21-CC53-C4BC08C468A3}"/>
          </ac:picMkLst>
        </pc:picChg>
      </pc:sldChg>
      <pc:sldChg chg="addSp delSp modSp new mod ord setBg addAnim delAnim modAnim">
        <pc:chgData name="Maryse Lafortune" userId="104a40cfb4047d49" providerId="LiveId" clId="{223A4DF5-D8BF-4B63-8D2C-51579332ABAC}" dt="2025-02-18T23:49:29.512" v="1871" actId="1076"/>
        <pc:sldMkLst>
          <pc:docMk/>
          <pc:sldMk cId="1324036710" sldId="262"/>
        </pc:sldMkLst>
        <pc:spChg chg="mod">
          <ac:chgData name="Maryse Lafortune" userId="104a40cfb4047d49" providerId="LiveId" clId="{223A4DF5-D8BF-4B63-8D2C-51579332ABAC}" dt="2025-02-18T23:49:25.583" v="1870" actId="1076"/>
          <ac:spMkLst>
            <pc:docMk/>
            <pc:sldMk cId="1324036710" sldId="262"/>
            <ac:spMk id="2" creationId="{68205B46-587E-B229-2FA2-2905631AE367}"/>
          </ac:spMkLst>
        </pc:spChg>
        <pc:spChg chg="mod">
          <ac:chgData name="Maryse Lafortune" userId="104a40cfb4047d49" providerId="LiveId" clId="{223A4DF5-D8BF-4B63-8D2C-51579332ABAC}" dt="2025-02-18T23:49:29.512" v="1871" actId="1076"/>
          <ac:spMkLst>
            <pc:docMk/>
            <pc:sldMk cId="1324036710" sldId="262"/>
            <ac:spMk id="3" creationId="{3FD49533-A922-5EA7-1B3F-336D82396481}"/>
          </ac:spMkLst>
        </pc:spChg>
        <pc:spChg chg="add del">
          <ac:chgData name="Maryse Lafortune" userId="104a40cfb4047d49" providerId="LiveId" clId="{223A4DF5-D8BF-4B63-8D2C-51579332ABAC}" dt="2025-02-18T21:17:55.487" v="548" actId="26606"/>
          <ac:spMkLst>
            <pc:docMk/>
            <pc:sldMk cId="1324036710" sldId="262"/>
            <ac:spMk id="7175" creationId="{489B7BFD-8F45-4093-AD9C-91B15B0503D9}"/>
          </ac:spMkLst>
        </pc:spChg>
        <pc:spChg chg="add del">
          <ac:chgData name="Maryse Lafortune" userId="104a40cfb4047d49" providerId="LiveId" clId="{223A4DF5-D8BF-4B63-8D2C-51579332ABAC}" dt="2025-02-18T21:17:55.487" v="548" actId="26606"/>
          <ac:spMkLst>
            <pc:docMk/>
            <pc:sldMk cId="1324036710" sldId="262"/>
            <ac:spMk id="7185" creationId="{B410157D-B333-4FC1-952E-FB1E4A1F86E6}"/>
          </ac:spMkLst>
        </pc:spChg>
        <pc:spChg chg="add del">
          <ac:chgData name="Maryse Lafortune" userId="104a40cfb4047d49" providerId="LiveId" clId="{223A4DF5-D8BF-4B63-8D2C-51579332ABAC}" dt="2025-02-18T21:17:55.487" v="548" actId="26606"/>
          <ac:spMkLst>
            <pc:docMk/>
            <pc:sldMk cId="1324036710" sldId="262"/>
            <ac:spMk id="7187" creationId="{DFE66D7D-ABDD-4F6B-A637-3A3A2ACE1A69}"/>
          </ac:spMkLst>
        </pc:spChg>
        <pc:spChg chg="add del">
          <ac:chgData name="Maryse Lafortune" userId="104a40cfb4047d49" providerId="LiveId" clId="{223A4DF5-D8BF-4B63-8D2C-51579332ABAC}" dt="2025-02-18T21:17:55.487" v="548" actId="26606"/>
          <ac:spMkLst>
            <pc:docMk/>
            <pc:sldMk cId="1324036710" sldId="262"/>
            <ac:spMk id="7189" creationId="{2D1AF5D9-E67F-4DB6-8615-293D22495C1F}"/>
          </ac:spMkLst>
        </pc:spChg>
        <pc:spChg chg="add del">
          <ac:chgData name="Maryse Lafortune" userId="104a40cfb4047d49" providerId="LiveId" clId="{223A4DF5-D8BF-4B63-8D2C-51579332ABAC}" dt="2025-02-18T21:17:55.472" v="547" actId="26606"/>
          <ac:spMkLst>
            <pc:docMk/>
            <pc:sldMk cId="1324036710" sldId="262"/>
            <ac:spMk id="7194" creationId="{8C790BE2-4E4F-4AAF-81A2-4A6F4885EBE6}"/>
          </ac:spMkLst>
        </pc:spChg>
        <pc:spChg chg="add del">
          <ac:chgData name="Maryse Lafortune" userId="104a40cfb4047d49" providerId="LiveId" clId="{223A4DF5-D8BF-4B63-8D2C-51579332ABAC}" dt="2025-02-18T21:17:55.472" v="547" actId="26606"/>
          <ac:spMkLst>
            <pc:docMk/>
            <pc:sldMk cId="1324036710" sldId="262"/>
            <ac:spMk id="7196" creationId="{D28B54C3-B57B-472A-B96E-1FCB67093DC2}"/>
          </ac:spMkLst>
        </pc:spChg>
        <pc:spChg chg="add del">
          <ac:chgData name="Maryse Lafortune" userId="104a40cfb4047d49" providerId="LiveId" clId="{223A4DF5-D8BF-4B63-8D2C-51579332ABAC}" dt="2025-02-18T21:17:55.472" v="547" actId="26606"/>
          <ac:spMkLst>
            <pc:docMk/>
            <pc:sldMk cId="1324036710" sldId="262"/>
            <ac:spMk id="7198" creationId="{7DB3C429-F8DA-49B9-AF84-21996FCF78B5}"/>
          </ac:spMkLst>
        </pc:spChg>
        <pc:spChg chg="add del">
          <ac:chgData name="Maryse Lafortune" userId="104a40cfb4047d49" providerId="LiveId" clId="{223A4DF5-D8BF-4B63-8D2C-51579332ABAC}" dt="2025-02-18T21:17:55.472" v="547" actId="26606"/>
          <ac:spMkLst>
            <pc:docMk/>
            <pc:sldMk cId="1324036710" sldId="262"/>
            <ac:spMk id="7200" creationId="{C4C9F2B0-1044-46EB-8AEB-C3BFFDE6C2CC}"/>
          </ac:spMkLst>
        </pc:spChg>
        <pc:spChg chg="add del">
          <ac:chgData name="Maryse Lafortune" userId="104a40cfb4047d49" providerId="LiveId" clId="{223A4DF5-D8BF-4B63-8D2C-51579332ABAC}" dt="2025-02-18T21:17:55.472" v="547" actId="26606"/>
          <ac:spMkLst>
            <pc:docMk/>
            <pc:sldMk cId="1324036710" sldId="262"/>
            <ac:spMk id="7202" creationId="{32B3ACB3-D689-442E-8A40-8680B0FEB8A2}"/>
          </ac:spMkLst>
        </pc:spChg>
        <pc:spChg chg="add">
          <ac:chgData name="Maryse Lafortune" userId="104a40cfb4047d49" providerId="LiveId" clId="{223A4DF5-D8BF-4B63-8D2C-51579332ABAC}" dt="2025-02-18T21:17:55.487" v="548" actId="26606"/>
          <ac:spMkLst>
            <pc:docMk/>
            <pc:sldMk cId="1324036710" sldId="262"/>
            <ac:spMk id="7204" creationId="{B410157D-B333-4FC1-952E-FB1E4A1F86E6}"/>
          </ac:spMkLst>
        </pc:spChg>
        <pc:spChg chg="add">
          <ac:chgData name="Maryse Lafortune" userId="104a40cfb4047d49" providerId="LiveId" clId="{223A4DF5-D8BF-4B63-8D2C-51579332ABAC}" dt="2025-02-18T21:17:55.487" v="548" actId="26606"/>
          <ac:spMkLst>
            <pc:docMk/>
            <pc:sldMk cId="1324036710" sldId="262"/>
            <ac:spMk id="7205" creationId="{489B7BFD-8F45-4093-AD9C-91B15B0503D9}"/>
          </ac:spMkLst>
        </pc:spChg>
        <pc:spChg chg="add">
          <ac:chgData name="Maryse Lafortune" userId="104a40cfb4047d49" providerId="LiveId" clId="{223A4DF5-D8BF-4B63-8D2C-51579332ABAC}" dt="2025-02-18T21:17:55.487" v="548" actId="26606"/>
          <ac:spMkLst>
            <pc:docMk/>
            <pc:sldMk cId="1324036710" sldId="262"/>
            <ac:spMk id="7206" creationId="{DFE66D7D-ABDD-4F6B-A637-3A3A2ACE1A69}"/>
          </ac:spMkLst>
        </pc:spChg>
        <pc:spChg chg="add">
          <ac:chgData name="Maryse Lafortune" userId="104a40cfb4047d49" providerId="LiveId" clId="{223A4DF5-D8BF-4B63-8D2C-51579332ABAC}" dt="2025-02-18T21:17:55.487" v="548" actId="26606"/>
          <ac:spMkLst>
            <pc:docMk/>
            <pc:sldMk cId="1324036710" sldId="262"/>
            <ac:spMk id="7208" creationId="{2D1AF5D9-E67F-4DB6-8615-293D22495C1F}"/>
          </ac:spMkLst>
        </pc:spChg>
        <pc:grpChg chg="add del">
          <ac:chgData name="Maryse Lafortune" userId="104a40cfb4047d49" providerId="LiveId" clId="{223A4DF5-D8BF-4B63-8D2C-51579332ABAC}" dt="2025-02-18T21:17:55.487" v="548" actId="26606"/>
          <ac:grpSpMkLst>
            <pc:docMk/>
            <pc:sldMk cId="1324036710" sldId="262"/>
            <ac:grpSpMk id="7177" creationId="{5ECDEC52-15F3-49DD-BCBA-A0533E540F0C}"/>
          </ac:grpSpMkLst>
        </pc:grpChg>
        <pc:grpChg chg="add">
          <ac:chgData name="Maryse Lafortune" userId="104a40cfb4047d49" providerId="LiveId" clId="{223A4DF5-D8BF-4B63-8D2C-51579332ABAC}" dt="2025-02-18T21:17:32.746" v="543" actId="26606"/>
          <ac:grpSpMkLst>
            <pc:docMk/>
            <pc:sldMk cId="1324036710" sldId="262"/>
            <ac:grpSpMk id="7181" creationId="{4478CD8A-FF59-40AD-8101-D685A2FEF64D}"/>
          </ac:grpSpMkLst>
        </pc:grpChg>
        <pc:picChg chg="add mod">
          <ac:chgData name="Maryse Lafortune" userId="104a40cfb4047d49" providerId="LiveId" clId="{223A4DF5-D8BF-4B63-8D2C-51579332ABAC}" dt="2025-02-18T21:17:55.487" v="548" actId="26606"/>
          <ac:picMkLst>
            <pc:docMk/>
            <pc:sldMk cId="1324036710" sldId="262"/>
            <ac:picMk id="7170" creationId="{7AF05A7F-7E07-490B-CF69-D48EFE2E67FC}"/>
          </ac:picMkLst>
        </pc:picChg>
      </pc:sldChg>
      <pc:sldChg chg="addSp delSp modSp new del mod modTransition setBg modClrScheme modAnim delDesignElem chgLayout">
        <pc:chgData name="Maryse Lafortune" userId="104a40cfb4047d49" providerId="LiveId" clId="{223A4DF5-D8BF-4B63-8D2C-51579332ABAC}" dt="2025-02-19T02:10:25.958" v="2643" actId="2696"/>
        <pc:sldMkLst>
          <pc:docMk/>
          <pc:sldMk cId="2065615896" sldId="263"/>
        </pc:sldMkLst>
        <pc:spChg chg="mod ord">
          <ac:chgData name="Maryse Lafortune" userId="104a40cfb4047d49" providerId="LiveId" clId="{223A4DF5-D8BF-4B63-8D2C-51579332ABAC}" dt="2025-02-19T02:04:57.387" v="2581" actId="1076"/>
          <ac:spMkLst>
            <pc:docMk/>
            <pc:sldMk cId="2065615896" sldId="263"/>
            <ac:spMk id="2" creationId="{D1A43224-66BB-A587-40E0-6A6223ADB4F1}"/>
          </ac:spMkLst>
        </pc:spChg>
        <pc:spChg chg="del mod">
          <ac:chgData name="Maryse Lafortune" userId="104a40cfb4047d49" providerId="LiveId" clId="{223A4DF5-D8BF-4B63-8D2C-51579332ABAC}" dt="2025-02-18T21:40:07.071" v="1133" actId="478"/>
          <ac:spMkLst>
            <pc:docMk/>
            <pc:sldMk cId="2065615896" sldId="263"/>
            <ac:spMk id="3" creationId="{8418A689-CF99-794A-5DDC-A2FFB2D696AD}"/>
          </ac:spMkLst>
        </pc:spChg>
        <pc:spChg chg="add mod">
          <ac:chgData name="Maryse Lafortune" userId="104a40cfb4047d49" providerId="LiveId" clId="{223A4DF5-D8BF-4B63-8D2C-51579332ABAC}" dt="2025-02-19T01:41:59.361" v="2281" actId="113"/>
          <ac:spMkLst>
            <pc:docMk/>
            <pc:sldMk cId="2065615896" sldId="263"/>
            <ac:spMk id="5" creationId="{406F11D6-1342-89A5-3503-08EE6631C8D2}"/>
          </ac:spMkLst>
        </pc:spChg>
        <pc:spChg chg="add del mod">
          <ac:chgData name="Maryse Lafortune" userId="104a40cfb4047d49" providerId="LiveId" clId="{223A4DF5-D8BF-4B63-8D2C-51579332ABAC}" dt="2025-02-19T01:41:51.838" v="2280" actId="113"/>
          <ac:spMkLst>
            <pc:docMk/>
            <pc:sldMk cId="2065615896" sldId="263"/>
            <ac:spMk id="6" creationId="{952E33B1-1CF6-EDEE-C149-2AD2BB68E71C}"/>
          </ac:spMkLst>
        </pc:spChg>
        <pc:spChg chg="add mod">
          <ac:chgData name="Maryse Lafortune" userId="104a40cfb4047d49" providerId="LiveId" clId="{223A4DF5-D8BF-4B63-8D2C-51579332ABAC}" dt="2025-02-19T01:41:48.484" v="2279" actId="113"/>
          <ac:spMkLst>
            <pc:docMk/>
            <pc:sldMk cId="2065615896" sldId="263"/>
            <ac:spMk id="7" creationId="{8162EA50-3257-D25E-7477-FF2471DC526F}"/>
          </ac:spMkLst>
        </pc:spChg>
        <pc:spChg chg="add del">
          <ac:chgData name="Maryse Lafortune" userId="104a40cfb4047d49" providerId="LiveId" clId="{223A4DF5-D8BF-4B63-8D2C-51579332ABAC}" dt="2025-02-19T02:02:34.493" v="2471" actId="700"/>
          <ac:spMkLst>
            <pc:docMk/>
            <pc:sldMk cId="2065615896" sldId="263"/>
            <ac:spMk id="9" creationId="{489B7BFD-8F45-4093-AD9C-91B15B0503D9}"/>
          </ac:spMkLst>
        </pc:spChg>
        <pc:spChg chg="add del mod">
          <ac:chgData name="Maryse Lafortune" userId="104a40cfb4047d49" providerId="LiveId" clId="{223A4DF5-D8BF-4B63-8D2C-51579332ABAC}" dt="2025-02-18T21:40:42.295" v="1135" actId="478"/>
          <ac:spMkLst>
            <pc:docMk/>
            <pc:sldMk cId="2065615896" sldId="263"/>
            <ac:spMk id="10" creationId="{A78A40EF-8863-C251-B500-3349E86333D0}"/>
          </ac:spMkLst>
        </pc:spChg>
        <pc:spChg chg="add del">
          <ac:chgData name="Maryse Lafortune" userId="104a40cfb4047d49" providerId="LiveId" clId="{223A4DF5-D8BF-4B63-8D2C-51579332ABAC}" dt="2025-02-19T02:02:34.493" v="2471" actId="700"/>
          <ac:spMkLst>
            <pc:docMk/>
            <pc:sldMk cId="2065615896" sldId="263"/>
            <ac:spMk id="11" creationId="{D9DFE8A5-DCEC-4A43-B613-D62AC8C5734F}"/>
          </ac:spMkLst>
        </pc:spChg>
        <pc:spChg chg="add del">
          <ac:chgData name="Maryse Lafortune" userId="104a40cfb4047d49" providerId="LiveId" clId="{223A4DF5-D8BF-4B63-8D2C-51579332ABAC}" dt="2025-02-19T02:02:34.493" v="2471" actId="700"/>
          <ac:spMkLst>
            <pc:docMk/>
            <pc:sldMk cId="2065615896" sldId="263"/>
            <ac:spMk id="13" creationId="{2B369A2E-99B1-4A2B-9343-957A6C165FD9}"/>
          </ac:spMkLst>
        </pc:spChg>
        <pc:spChg chg="add del">
          <ac:chgData name="Maryse Lafortune" userId="104a40cfb4047d49" providerId="LiveId" clId="{223A4DF5-D8BF-4B63-8D2C-51579332ABAC}" dt="2025-02-19T02:02:34.493" v="2471" actId="700"/>
          <ac:spMkLst>
            <pc:docMk/>
            <pc:sldMk cId="2065615896" sldId="263"/>
            <ac:spMk id="15" creationId="{26B7664A-BE61-4A65-B937-A31E08B8B9AD}"/>
          </ac:spMkLst>
        </pc:spChg>
        <pc:spChg chg="add del mod ord">
          <ac:chgData name="Maryse Lafortune" userId="104a40cfb4047d49" providerId="LiveId" clId="{223A4DF5-D8BF-4B63-8D2C-51579332ABAC}" dt="2025-02-19T02:02:49.766" v="2473" actId="478"/>
          <ac:spMkLst>
            <pc:docMk/>
            <pc:sldMk cId="2065615896" sldId="263"/>
            <ac:spMk id="16" creationId="{35D99E36-8D77-4A05-D07A-C0B0833422AE}"/>
          </ac:spMkLst>
        </pc:spChg>
        <pc:spChg chg="add del">
          <ac:chgData name="Maryse Lafortune" userId="104a40cfb4047d49" providerId="LiveId" clId="{223A4DF5-D8BF-4B63-8D2C-51579332ABAC}" dt="2025-02-19T02:02:34.493" v="2471" actId="700"/>
          <ac:spMkLst>
            <pc:docMk/>
            <pc:sldMk cId="2065615896" sldId="263"/>
            <ac:spMk id="17" creationId="{279CAF82-0ECF-42BE-8F37-F71941E5D410}"/>
          </ac:spMkLst>
        </pc:spChg>
        <pc:spChg chg="add del">
          <ac:chgData name="Maryse Lafortune" userId="104a40cfb4047d49" providerId="LiveId" clId="{223A4DF5-D8BF-4B63-8D2C-51579332ABAC}" dt="2025-02-19T02:02:34.493" v="2471" actId="700"/>
          <ac:spMkLst>
            <pc:docMk/>
            <pc:sldMk cId="2065615896" sldId="263"/>
            <ac:spMk id="19" creationId="{B3D7D008-0B6D-4161-BEDA-6AF6A03BCB67}"/>
          </ac:spMkLst>
        </pc:spChg>
        <pc:spChg chg="add del">
          <ac:chgData name="Maryse Lafortune" userId="104a40cfb4047d49" providerId="LiveId" clId="{223A4DF5-D8BF-4B63-8D2C-51579332ABAC}" dt="2025-02-19T02:02:34.493" v="2471" actId="700"/>
          <ac:spMkLst>
            <pc:docMk/>
            <pc:sldMk cId="2065615896" sldId="263"/>
            <ac:spMk id="36" creationId="{033BC44A-0661-43B4-9C14-FD5963C226AE}"/>
          </ac:spMkLst>
        </pc:spChg>
        <pc:spChg chg="add del">
          <ac:chgData name="Maryse Lafortune" userId="104a40cfb4047d49" providerId="LiveId" clId="{223A4DF5-D8BF-4B63-8D2C-51579332ABAC}" dt="2025-02-19T02:02:34.493" v="2471" actId="700"/>
          <ac:spMkLst>
            <pc:docMk/>
            <pc:sldMk cId="2065615896" sldId="263"/>
            <ac:spMk id="38" creationId="{6AA707BA-98B0-47C5-B34A-63D60A0108EF}"/>
          </ac:spMkLst>
        </pc:spChg>
        <pc:grpChg chg="add del">
          <ac:chgData name="Maryse Lafortune" userId="104a40cfb4047d49" providerId="LiveId" clId="{223A4DF5-D8BF-4B63-8D2C-51579332ABAC}" dt="2025-02-19T01:42:46.285" v="2309" actId="700"/>
          <ac:grpSpMkLst>
            <pc:docMk/>
            <pc:sldMk cId="2065615896" sldId="263"/>
            <ac:grpSpMk id="25" creationId="{D0218489-E03B-4E4F-9ADA-EC579122A1A1}"/>
          </ac:grpSpMkLst>
        </pc:grpChg>
        <pc:picChg chg="add">
          <ac:chgData name="Maryse Lafortune" userId="104a40cfb4047d49" providerId="LiveId" clId="{223A4DF5-D8BF-4B63-8D2C-51579332ABAC}" dt="2025-02-18T21:19:30.454" v="569"/>
          <ac:picMkLst>
            <pc:docMk/>
            <pc:sldMk cId="2065615896" sldId="263"/>
            <ac:picMk id="4" creationId="{1CB68809-7D99-9261-65EA-01CD7A49B2A2}"/>
          </ac:picMkLst>
        </pc:picChg>
        <pc:picChg chg="add mod">
          <ac:chgData name="Maryse Lafortune" userId="104a40cfb4047d49" providerId="LiveId" clId="{223A4DF5-D8BF-4B63-8D2C-51579332ABAC}" dt="2025-02-18T21:27:49.108" v="803" actId="1076"/>
          <ac:picMkLst>
            <pc:docMk/>
            <pc:sldMk cId="2065615896" sldId="263"/>
            <ac:picMk id="9218" creationId="{105DE751-3E17-5AF4-2BC2-177B9B70023C}"/>
          </ac:picMkLst>
        </pc:picChg>
      </pc:sldChg>
      <pc:sldChg chg="addSp delSp modSp new mod setBg addAnim">
        <pc:chgData name="Maryse Lafortune" userId="104a40cfb4047d49" providerId="LiveId" clId="{223A4DF5-D8BF-4B63-8D2C-51579332ABAC}" dt="2025-02-19T02:02:07.935" v="2470" actId="20577"/>
        <pc:sldMkLst>
          <pc:docMk/>
          <pc:sldMk cId="3185257205" sldId="264"/>
        </pc:sldMkLst>
        <pc:spChg chg="mod">
          <ac:chgData name="Maryse Lafortune" userId="104a40cfb4047d49" providerId="LiveId" clId="{223A4DF5-D8BF-4B63-8D2C-51579332ABAC}" dt="2025-02-19T01:39:09.555" v="2242" actId="26606"/>
          <ac:spMkLst>
            <pc:docMk/>
            <pc:sldMk cId="3185257205" sldId="264"/>
            <ac:spMk id="2" creationId="{46F3E50A-D735-9066-2227-BF6FD5F87F47}"/>
          </ac:spMkLst>
        </pc:spChg>
        <pc:spChg chg="mod ord">
          <ac:chgData name="Maryse Lafortune" userId="104a40cfb4047d49" providerId="LiveId" clId="{223A4DF5-D8BF-4B63-8D2C-51579332ABAC}" dt="2025-02-19T02:02:07.935" v="2470" actId="20577"/>
          <ac:spMkLst>
            <pc:docMk/>
            <pc:sldMk cId="3185257205" sldId="264"/>
            <ac:spMk id="3" creationId="{81987FE0-0579-E61C-3EDA-FBAAB9CFC2AF}"/>
          </ac:spMkLst>
        </pc:spChg>
        <pc:spChg chg="add mod">
          <ac:chgData name="Maryse Lafortune" userId="104a40cfb4047d49" providerId="LiveId" clId="{223A4DF5-D8BF-4B63-8D2C-51579332ABAC}" dt="2025-02-19T02:01:54.942" v="2457" actId="1076"/>
          <ac:spMkLst>
            <pc:docMk/>
            <pc:sldMk cId="3185257205" sldId="264"/>
            <ac:spMk id="6" creationId="{0CA8D728-1FF5-F018-D510-3AC9DBBB27B0}"/>
          </ac:spMkLst>
        </pc:spChg>
        <pc:spChg chg="add del">
          <ac:chgData name="Maryse Lafortune" userId="104a40cfb4047d49" providerId="LiveId" clId="{223A4DF5-D8BF-4B63-8D2C-51579332ABAC}" dt="2025-02-19T01:36:40.321" v="2233" actId="26606"/>
          <ac:spMkLst>
            <pc:docMk/>
            <pc:sldMk cId="3185257205" sldId="264"/>
            <ac:spMk id="8199" creationId="{327D73B4-9F5C-4A64-A179-51B9500CB8B5}"/>
          </ac:spMkLst>
        </pc:spChg>
        <pc:spChg chg="add del">
          <ac:chgData name="Maryse Lafortune" userId="104a40cfb4047d49" providerId="LiveId" clId="{223A4DF5-D8BF-4B63-8D2C-51579332ABAC}" dt="2025-02-19T01:36:40.321" v="2233" actId="26606"/>
          <ac:spMkLst>
            <pc:docMk/>
            <pc:sldMk cId="3185257205" sldId="264"/>
            <ac:spMk id="8201" creationId="{C1F06963-6374-4B48-844F-071A9BAAAE02}"/>
          </ac:spMkLst>
        </pc:spChg>
        <pc:spChg chg="add del">
          <ac:chgData name="Maryse Lafortune" userId="104a40cfb4047d49" providerId="LiveId" clId="{223A4DF5-D8BF-4B63-8D2C-51579332ABAC}" dt="2025-02-19T01:36:40.321" v="2233" actId="26606"/>
          <ac:spMkLst>
            <pc:docMk/>
            <pc:sldMk cId="3185257205" sldId="264"/>
            <ac:spMk id="8203" creationId="{6CB927A4-E432-4310-9CD5-E89FF5063179}"/>
          </ac:spMkLst>
        </pc:spChg>
        <pc:spChg chg="add del">
          <ac:chgData name="Maryse Lafortune" userId="104a40cfb4047d49" providerId="LiveId" clId="{223A4DF5-D8BF-4B63-8D2C-51579332ABAC}" dt="2025-02-19T01:36:40.321" v="2233" actId="26606"/>
          <ac:spMkLst>
            <pc:docMk/>
            <pc:sldMk cId="3185257205" sldId="264"/>
            <ac:spMk id="8205" creationId="{1453BF6C-B012-48B7-B4E8-6D7AC7C27D02}"/>
          </ac:spMkLst>
        </pc:spChg>
        <pc:spChg chg="add del">
          <ac:chgData name="Maryse Lafortune" userId="104a40cfb4047d49" providerId="LiveId" clId="{223A4DF5-D8BF-4B63-8D2C-51579332ABAC}" dt="2025-02-19T01:36:40.321" v="2233" actId="26606"/>
          <ac:spMkLst>
            <pc:docMk/>
            <pc:sldMk cId="3185257205" sldId="264"/>
            <ac:spMk id="8207" creationId="{E3020543-B24B-4EC4-8FFC-8DD88EEA91A8}"/>
          </ac:spMkLst>
        </pc:spChg>
        <pc:spChg chg="add del">
          <ac:chgData name="Maryse Lafortune" userId="104a40cfb4047d49" providerId="LiveId" clId="{223A4DF5-D8BF-4B63-8D2C-51579332ABAC}" dt="2025-02-19T01:36:38.513" v="2230" actId="26606"/>
          <ac:spMkLst>
            <pc:docMk/>
            <pc:sldMk cId="3185257205" sldId="264"/>
            <ac:spMk id="8214" creationId="{8181FC64-B306-4821-98E2-780662EFC486}"/>
          </ac:spMkLst>
        </pc:spChg>
        <pc:spChg chg="add del">
          <ac:chgData name="Maryse Lafortune" userId="104a40cfb4047d49" providerId="LiveId" clId="{223A4DF5-D8BF-4B63-8D2C-51579332ABAC}" dt="2025-02-19T01:36:38.513" v="2230" actId="26606"/>
          <ac:spMkLst>
            <pc:docMk/>
            <pc:sldMk cId="3185257205" sldId="264"/>
            <ac:spMk id="8216" creationId="{5871FC61-DD4E-47D4-81FD-8A7E7D12B371}"/>
          </ac:spMkLst>
        </pc:spChg>
        <pc:spChg chg="add del">
          <ac:chgData name="Maryse Lafortune" userId="104a40cfb4047d49" providerId="LiveId" clId="{223A4DF5-D8BF-4B63-8D2C-51579332ABAC}" dt="2025-02-19T01:36:38.513" v="2230" actId="26606"/>
          <ac:spMkLst>
            <pc:docMk/>
            <pc:sldMk cId="3185257205" sldId="264"/>
            <ac:spMk id="8218" creationId="{F9EC3F91-A75C-4F74-867E-E4C28C13546B}"/>
          </ac:spMkLst>
        </pc:spChg>
        <pc:spChg chg="add del">
          <ac:chgData name="Maryse Lafortune" userId="104a40cfb4047d49" providerId="LiveId" clId="{223A4DF5-D8BF-4B63-8D2C-51579332ABAC}" dt="2025-02-19T01:36:38.513" v="2230" actId="26606"/>
          <ac:spMkLst>
            <pc:docMk/>
            <pc:sldMk cId="3185257205" sldId="264"/>
            <ac:spMk id="8220" creationId="{829A1E2C-5AC8-40FC-99E9-832069D39792}"/>
          </ac:spMkLst>
        </pc:spChg>
        <pc:spChg chg="add del">
          <ac:chgData name="Maryse Lafortune" userId="104a40cfb4047d49" providerId="LiveId" clId="{223A4DF5-D8BF-4B63-8D2C-51579332ABAC}" dt="2025-02-19T01:36:40.285" v="2232" actId="26606"/>
          <ac:spMkLst>
            <pc:docMk/>
            <pc:sldMk cId="3185257205" sldId="264"/>
            <ac:spMk id="8222" creationId="{7A5F0580-5EE9-419F-96EE-B6529EF6E7D0}"/>
          </ac:spMkLst>
        </pc:spChg>
        <pc:spChg chg="add del">
          <ac:chgData name="Maryse Lafortune" userId="104a40cfb4047d49" providerId="LiveId" clId="{223A4DF5-D8BF-4B63-8D2C-51579332ABAC}" dt="2025-02-19T01:36:40.285" v="2232" actId="26606"/>
          <ac:spMkLst>
            <pc:docMk/>
            <pc:sldMk cId="3185257205" sldId="264"/>
            <ac:spMk id="8223" creationId="{0288C6B4-AFC3-407F-A595-EFFD38D4CCAF}"/>
          </ac:spMkLst>
        </pc:spChg>
        <pc:spChg chg="add del">
          <ac:chgData name="Maryse Lafortune" userId="104a40cfb4047d49" providerId="LiveId" clId="{223A4DF5-D8BF-4B63-8D2C-51579332ABAC}" dt="2025-02-19T01:36:40.285" v="2232" actId="26606"/>
          <ac:spMkLst>
            <pc:docMk/>
            <pc:sldMk cId="3185257205" sldId="264"/>
            <ac:spMk id="8224" creationId="{CF236821-17FE-429B-8D2C-08E13A64EA40}"/>
          </ac:spMkLst>
        </pc:spChg>
        <pc:spChg chg="add del">
          <ac:chgData name="Maryse Lafortune" userId="104a40cfb4047d49" providerId="LiveId" clId="{223A4DF5-D8BF-4B63-8D2C-51579332ABAC}" dt="2025-02-19T01:36:40.285" v="2232" actId="26606"/>
          <ac:spMkLst>
            <pc:docMk/>
            <pc:sldMk cId="3185257205" sldId="264"/>
            <ac:spMk id="8225" creationId="{C0BDBCD2-E081-43AB-9119-C55465E59757}"/>
          </ac:spMkLst>
        </pc:spChg>
        <pc:spChg chg="add del">
          <ac:chgData name="Maryse Lafortune" userId="104a40cfb4047d49" providerId="LiveId" clId="{223A4DF5-D8BF-4B63-8D2C-51579332ABAC}" dt="2025-02-19T01:39:09.555" v="2242" actId="26606"/>
          <ac:spMkLst>
            <pc:docMk/>
            <pc:sldMk cId="3185257205" sldId="264"/>
            <ac:spMk id="8228" creationId="{8181FC64-B306-4821-98E2-780662EFC486}"/>
          </ac:spMkLst>
        </pc:spChg>
        <pc:spChg chg="add del">
          <ac:chgData name="Maryse Lafortune" userId="104a40cfb4047d49" providerId="LiveId" clId="{223A4DF5-D8BF-4B63-8D2C-51579332ABAC}" dt="2025-02-19T01:39:09.555" v="2242" actId="26606"/>
          <ac:spMkLst>
            <pc:docMk/>
            <pc:sldMk cId="3185257205" sldId="264"/>
            <ac:spMk id="8229" creationId="{5871FC61-DD4E-47D4-81FD-8A7E7D12B371}"/>
          </ac:spMkLst>
        </pc:spChg>
        <pc:spChg chg="add del">
          <ac:chgData name="Maryse Lafortune" userId="104a40cfb4047d49" providerId="LiveId" clId="{223A4DF5-D8BF-4B63-8D2C-51579332ABAC}" dt="2025-02-19T01:39:09.555" v="2242" actId="26606"/>
          <ac:spMkLst>
            <pc:docMk/>
            <pc:sldMk cId="3185257205" sldId="264"/>
            <ac:spMk id="8230" creationId="{F9EC3F91-A75C-4F74-867E-E4C28C13546B}"/>
          </ac:spMkLst>
        </pc:spChg>
        <pc:spChg chg="add del">
          <ac:chgData name="Maryse Lafortune" userId="104a40cfb4047d49" providerId="LiveId" clId="{223A4DF5-D8BF-4B63-8D2C-51579332ABAC}" dt="2025-02-19T01:39:09.555" v="2242" actId="26606"/>
          <ac:spMkLst>
            <pc:docMk/>
            <pc:sldMk cId="3185257205" sldId="264"/>
            <ac:spMk id="8231" creationId="{829A1E2C-5AC8-40FC-99E9-832069D39792}"/>
          </ac:spMkLst>
        </pc:spChg>
        <pc:spChg chg="add del">
          <ac:chgData name="Maryse Lafortune" userId="104a40cfb4047d49" providerId="LiveId" clId="{223A4DF5-D8BF-4B63-8D2C-51579332ABAC}" dt="2025-02-19T01:37:15.782" v="2237" actId="26606"/>
          <ac:spMkLst>
            <pc:docMk/>
            <pc:sldMk cId="3185257205" sldId="264"/>
            <ac:spMk id="8236" creationId="{B1595A09-E336-4D1B-9B3A-06A2287A54E2}"/>
          </ac:spMkLst>
        </pc:spChg>
        <pc:spChg chg="add del">
          <ac:chgData name="Maryse Lafortune" userId="104a40cfb4047d49" providerId="LiveId" clId="{223A4DF5-D8BF-4B63-8D2C-51579332ABAC}" dt="2025-02-19T01:37:15.782" v="2237" actId="26606"/>
          <ac:spMkLst>
            <pc:docMk/>
            <pc:sldMk cId="3185257205" sldId="264"/>
            <ac:spMk id="8238" creationId="{3540989C-C7B8-473B-BF87-6F2DA6A90006}"/>
          </ac:spMkLst>
        </pc:spChg>
        <pc:spChg chg="del">
          <ac:chgData name="Maryse Lafortune" userId="104a40cfb4047d49" providerId="LiveId" clId="{223A4DF5-D8BF-4B63-8D2C-51579332ABAC}" dt="2025-02-19T01:38:43.244" v="2239" actId="26606"/>
          <ac:spMkLst>
            <pc:docMk/>
            <pc:sldMk cId="3185257205" sldId="264"/>
            <ac:spMk id="8240" creationId="{AEDD7960-4866-4399-BEF6-DD1431AB4E34}"/>
          </ac:spMkLst>
        </pc:spChg>
        <pc:spChg chg="add del">
          <ac:chgData name="Maryse Lafortune" userId="104a40cfb4047d49" providerId="LiveId" clId="{223A4DF5-D8BF-4B63-8D2C-51579332ABAC}" dt="2025-02-19T01:38:43.244" v="2239" actId="26606"/>
          <ac:spMkLst>
            <pc:docMk/>
            <pc:sldMk cId="3185257205" sldId="264"/>
            <ac:spMk id="8241" creationId="{6B5E2835-4E47-45B3-9CFE-732FF7B05472}"/>
          </ac:spMkLst>
        </pc:spChg>
        <pc:spChg chg="add del">
          <ac:chgData name="Maryse Lafortune" userId="104a40cfb4047d49" providerId="LiveId" clId="{223A4DF5-D8BF-4B63-8D2C-51579332ABAC}" dt="2025-02-19T01:38:43.244" v="2239" actId="26606"/>
          <ac:spMkLst>
            <pc:docMk/>
            <pc:sldMk cId="3185257205" sldId="264"/>
            <ac:spMk id="8242" creationId="{55D4142C-5077-457F-A6AD-3FECFDB39685}"/>
          </ac:spMkLst>
        </pc:spChg>
        <pc:spChg chg="add del">
          <ac:chgData name="Maryse Lafortune" userId="104a40cfb4047d49" providerId="LiveId" clId="{223A4DF5-D8BF-4B63-8D2C-51579332ABAC}" dt="2025-02-19T01:38:43.244" v="2239" actId="26606"/>
          <ac:spMkLst>
            <pc:docMk/>
            <pc:sldMk cId="3185257205" sldId="264"/>
            <ac:spMk id="8243" creationId="{5B45AD5D-AA52-4F7B-9362-576A39AD9E09}"/>
          </ac:spMkLst>
        </pc:spChg>
        <pc:spChg chg="add del">
          <ac:chgData name="Maryse Lafortune" userId="104a40cfb4047d49" providerId="LiveId" clId="{223A4DF5-D8BF-4B63-8D2C-51579332ABAC}" dt="2025-02-19T01:38:43.244" v="2239" actId="26606"/>
          <ac:spMkLst>
            <pc:docMk/>
            <pc:sldMk cId="3185257205" sldId="264"/>
            <ac:spMk id="8244" creationId="{7A5F0580-5EE9-419F-96EE-B6529EF6E7D0}"/>
          </ac:spMkLst>
        </pc:spChg>
        <pc:spChg chg="add del">
          <ac:chgData name="Maryse Lafortune" userId="104a40cfb4047d49" providerId="LiveId" clId="{223A4DF5-D8BF-4B63-8D2C-51579332ABAC}" dt="2025-02-19T01:39:09.541" v="2241" actId="26606"/>
          <ac:spMkLst>
            <pc:docMk/>
            <pc:sldMk cId="3185257205" sldId="264"/>
            <ac:spMk id="8246" creationId="{1BF4DD63-CE83-4A2A-994E-8598C22E6FCF}"/>
          </ac:spMkLst>
        </pc:spChg>
        <pc:spChg chg="add del">
          <ac:chgData name="Maryse Lafortune" userId="104a40cfb4047d49" providerId="LiveId" clId="{223A4DF5-D8BF-4B63-8D2C-51579332ABAC}" dt="2025-02-19T01:39:09.541" v="2241" actId="26606"/>
          <ac:spMkLst>
            <pc:docMk/>
            <pc:sldMk cId="3185257205" sldId="264"/>
            <ac:spMk id="8247" creationId="{127393A7-D6DA-410B-8699-AA56B57BF7BA}"/>
          </ac:spMkLst>
        </pc:spChg>
        <pc:spChg chg="add del">
          <ac:chgData name="Maryse Lafortune" userId="104a40cfb4047d49" providerId="LiveId" clId="{223A4DF5-D8BF-4B63-8D2C-51579332ABAC}" dt="2025-02-19T01:39:09.541" v="2241" actId="26606"/>
          <ac:spMkLst>
            <pc:docMk/>
            <pc:sldMk cId="3185257205" sldId="264"/>
            <ac:spMk id="8248" creationId="{8EC44C88-69E3-42EE-86E8-9B45F712B769}"/>
          </ac:spMkLst>
        </pc:spChg>
        <pc:spChg chg="add">
          <ac:chgData name="Maryse Lafortune" userId="104a40cfb4047d49" providerId="LiveId" clId="{223A4DF5-D8BF-4B63-8D2C-51579332ABAC}" dt="2025-02-19T01:39:09.555" v="2242" actId="26606"/>
          <ac:spMkLst>
            <pc:docMk/>
            <pc:sldMk cId="3185257205" sldId="264"/>
            <ac:spMk id="8250" creationId="{2B97F24A-32CE-4C1C-A50D-3016B394DCFB}"/>
          </ac:spMkLst>
        </pc:spChg>
        <pc:spChg chg="add">
          <ac:chgData name="Maryse Lafortune" userId="104a40cfb4047d49" providerId="LiveId" clId="{223A4DF5-D8BF-4B63-8D2C-51579332ABAC}" dt="2025-02-19T01:39:09.555" v="2242" actId="26606"/>
          <ac:spMkLst>
            <pc:docMk/>
            <pc:sldMk cId="3185257205" sldId="264"/>
            <ac:spMk id="8251" creationId="{CD8B4F24-440B-49E9-B85D-733523DC064B}"/>
          </ac:spMkLst>
        </pc:spChg>
        <pc:picChg chg="add mod ord">
          <ac:chgData name="Maryse Lafortune" userId="104a40cfb4047d49" providerId="LiveId" clId="{223A4DF5-D8BF-4B63-8D2C-51579332ABAC}" dt="2025-02-19T01:39:41.512" v="2247" actId="14100"/>
          <ac:picMkLst>
            <pc:docMk/>
            <pc:sldMk cId="3185257205" sldId="264"/>
            <ac:picMk id="5" creationId="{7845AE72-D5F2-234B-49CF-EC843E6CCF00}"/>
          </ac:picMkLst>
        </pc:picChg>
        <pc:picChg chg="add del mod">
          <ac:chgData name="Maryse Lafortune" userId="104a40cfb4047d49" providerId="LiveId" clId="{223A4DF5-D8BF-4B63-8D2C-51579332ABAC}" dt="2025-02-19T01:35:00.514" v="2225" actId="478"/>
          <ac:picMkLst>
            <pc:docMk/>
            <pc:sldMk cId="3185257205" sldId="264"/>
            <ac:picMk id="8194" creationId="{FED667FB-D02B-775D-8CA4-64386F4507DD}"/>
          </ac:picMkLst>
        </pc:picChg>
        <pc:picChg chg="add del mod">
          <ac:chgData name="Maryse Lafortune" userId="104a40cfb4047d49" providerId="LiveId" clId="{223A4DF5-D8BF-4B63-8D2C-51579332ABAC}" dt="2025-02-19T00:44:46.631" v="1989" actId="21"/>
          <ac:picMkLst>
            <pc:docMk/>
            <pc:sldMk cId="3185257205" sldId="264"/>
            <ac:picMk id="8196" creationId="{2DB80FC5-1B2F-AC71-0DF1-7DD97E45DBA0}"/>
          </ac:picMkLst>
        </pc:picChg>
        <pc:cxnChg chg="add">
          <ac:chgData name="Maryse Lafortune" userId="104a40cfb4047d49" providerId="LiveId" clId="{223A4DF5-D8BF-4B63-8D2C-51579332ABAC}" dt="2025-02-18T21:25:24.055" v="738" actId="26606"/>
          <ac:cxnSpMkLst>
            <pc:docMk/>
            <pc:sldMk cId="3185257205" sldId="264"/>
            <ac:cxnSpMk id="8209" creationId="{C49DA8F6-BCC1-4447-B54C-57856834B94B}"/>
          </ac:cxnSpMkLst>
        </pc:cxnChg>
      </pc:sldChg>
      <pc:sldChg chg="addSp delSp modSp new mod setBg modAnim">
        <pc:chgData name="Maryse Lafortune" userId="104a40cfb4047d49" providerId="LiveId" clId="{223A4DF5-D8BF-4B63-8D2C-51579332ABAC}" dt="2025-02-18T23:45:40.146" v="1840" actId="1076"/>
        <pc:sldMkLst>
          <pc:docMk/>
          <pc:sldMk cId="1405613118" sldId="265"/>
        </pc:sldMkLst>
        <pc:spChg chg="add del mod ord">
          <ac:chgData name="Maryse Lafortune" userId="104a40cfb4047d49" providerId="LiveId" clId="{223A4DF5-D8BF-4B63-8D2C-51579332ABAC}" dt="2025-02-18T23:45:40.146" v="1840" actId="1076"/>
          <ac:spMkLst>
            <pc:docMk/>
            <pc:sldMk cId="1405613118" sldId="265"/>
            <ac:spMk id="2" creationId="{DB3D1ABE-56E5-CA4E-0EFC-F9EC744FDF24}"/>
          </ac:spMkLst>
        </pc:spChg>
        <pc:spChg chg="add del">
          <ac:chgData name="Maryse Lafortune" userId="104a40cfb4047d49" providerId="LiveId" clId="{223A4DF5-D8BF-4B63-8D2C-51579332ABAC}" dt="2025-02-18T22:25:45.527" v="1464"/>
          <ac:spMkLst>
            <pc:docMk/>
            <pc:sldMk cId="1405613118" sldId="265"/>
            <ac:spMk id="3" creationId="{7B6D6F35-3B3A-B7E9-B535-08E5129D3087}"/>
          </ac:spMkLst>
        </pc:spChg>
        <pc:spChg chg="add del">
          <ac:chgData name="Maryse Lafortune" userId="104a40cfb4047d49" providerId="LiveId" clId="{223A4DF5-D8BF-4B63-8D2C-51579332ABAC}" dt="2025-02-18T22:24:57.701" v="1461" actId="26606"/>
          <ac:spMkLst>
            <pc:docMk/>
            <pc:sldMk cId="1405613118" sldId="265"/>
            <ac:spMk id="9" creationId="{AB8C311F-7253-4AED-9701-7FC0708C41C7}"/>
          </ac:spMkLst>
        </pc:spChg>
        <pc:spChg chg="add del">
          <ac:chgData name="Maryse Lafortune" userId="104a40cfb4047d49" providerId="LiveId" clId="{223A4DF5-D8BF-4B63-8D2C-51579332ABAC}" dt="2025-02-18T23:05:08.466" v="1631" actId="26606"/>
          <ac:spMkLst>
            <pc:docMk/>
            <pc:sldMk cId="1405613118" sldId="265"/>
            <ac:spMk id="10" creationId="{9B37791B-B040-4694-BFDC-8DD132D86E8E}"/>
          </ac:spMkLst>
        </pc:spChg>
        <pc:spChg chg="add del">
          <ac:chgData name="Maryse Lafortune" userId="104a40cfb4047d49" providerId="LiveId" clId="{223A4DF5-D8BF-4B63-8D2C-51579332ABAC}" dt="2025-02-18T22:24:57.701" v="1461" actId="26606"/>
          <ac:spMkLst>
            <pc:docMk/>
            <pc:sldMk cId="1405613118" sldId="265"/>
            <ac:spMk id="11" creationId="{E2384209-CB15-4CDF-9D31-C44FD9A3F20D}"/>
          </ac:spMkLst>
        </pc:spChg>
        <pc:spChg chg="add del">
          <ac:chgData name="Maryse Lafortune" userId="104a40cfb4047d49" providerId="LiveId" clId="{223A4DF5-D8BF-4B63-8D2C-51579332ABAC}" dt="2025-02-18T22:24:57.701" v="1461" actId="26606"/>
          <ac:spMkLst>
            <pc:docMk/>
            <pc:sldMk cId="1405613118" sldId="265"/>
            <ac:spMk id="13" creationId="{2633B3B5-CC90-43F0-8714-D31D1F3F0209}"/>
          </ac:spMkLst>
        </pc:spChg>
        <pc:spChg chg="add del">
          <ac:chgData name="Maryse Lafortune" userId="104a40cfb4047d49" providerId="LiveId" clId="{223A4DF5-D8BF-4B63-8D2C-51579332ABAC}" dt="2025-02-18T22:24:57.701" v="1461" actId="26606"/>
          <ac:spMkLst>
            <pc:docMk/>
            <pc:sldMk cId="1405613118" sldId="265"/>
            <ac:spMk id="15" creationId="{A8D57A06-A426-446D-B02C-A2DC6B62E45E}"/>
          </ac:spMkLst>
        </pc:spChg>
        <pc:spChg chg="add del">
          <ac:chgData name="Maryse Lafortune" userId="104a40cfb4047d49" providerId="LiveId" clId="{223A4DF5-D8BF-4B63-8D2C-51579332ABAC}" dt="2025-02-18T23:05:08.446" v="1630" actId="26606"/>
          <ac:spMkLst>
            <pc:docMk/>
            <pc:sldMk cId="1405613118" sldId="265"/>
            <ac:spMk id="23" creationId="{489B7BFD-8F45-4093-AD9C-91B15B0503D9}"/>
          </ac:spMkLst>
        </pc:spChg>
        <pc:spChg chg="add del">
          <ac:chgData name="Maryse Lafortune" userId="104a40cfb4047d49" providerId="LiveId" clId="{223A4DF5-D8BF-4B63-8D2C-51579332ABAC}" dt="2025-02-18T23:05:08.446" v="1630" actId="26606"/>
          <ac:spMkLst>
            <pc:docMk/>
            <pc:sldMk cId="1405613118" sldId="265"/>
            <ac:spMk id="33" creationId="{B410157D-B333-4FC1-952E-FB1E4A1F86E6}"/>
          </ac:spMkLst>
        </pc:spChg>
        <pc:spChg chg="add del">
          <ac:chgData name="Maryse Lafortune" userId="104a40cfb4047d49" providerId="LiveId" clId="{223A4DF5-D8BF-4B63-8D2C-51579332ABAC}" dt="2025-02-18T23:05:08.446" v="1630" actId="26606"/>
          <ac:spMkLst>
            <pc:docMk/>
            <pc:sldMk cId="1405613118" sldId="265"/>
            <ac:spMk id="35" creationId="{DFE66D7D-ABDD-4F6B-A637-3A3A2ACE1A69}"/>
          </ac:spMkLst>
        </pc:spChg>
        <pc:spChg chg="add del">
          <ac:chgData name="Maryse Lafortune" userId="104a40cfb4047d49" providerId="LiveId" clId="{223A4DF5-D8BF-4B63-8D2C-51579332ABAC}" dt="2025-02-18T23:05:08.446" v="1630" actId="26606"/>
          <ac:spMkLst>
            <pc:docMk/>
            <pc:sldMk cId="1405613118" sldId="265"/>
            <ac:spMk id="37" creationId="{2D1AF5D9-E67F-4DB6-8615-293D22495C1F}"/>
          </ac:spMkLst>
        </pc:spChg>
        <pc:spChg chg="add">
          <ac:chgData name="Maryse Lafortune" userId="104a40cfb4047d49" providerId="LiveId" clId="{223A4DF5-D8BF-4B63-8D2C-51579332ABAC}" dt="2025-02-18T23:05:08.466" v="1631" actId="26606"/>
          <ac:spMkLst>
            <pc:docMk/>
            <pc:sldMk cId="1405613118" sldId="265"/>
            <ac:spMk id="39" creationId="{A8384FB5-9ADC-4DDC-881B-597D56F5B15D}"/>
          </ac:spMkLst>
        </pc:spChg>
        <pc:spChg chg="add">
          <ac:chgData name="Maryse Lafortune" userId="104a40cfb4047d49" providerId="LiveId" clId="{223A4DF5-D8BF-4B63-8D2C-51579332ABAC}" dt="2025-02-18T23:05:08.466" v="1631" actId="26606"/>
          <ac:spMkLst>
            <pc:docMk/>
            <pc:sldMk cId="1405613118" sldId="265"/>
            <ac:spMk id="40" creationId="{91E5A9A7-95C6-4F4F-B00E-C82E07FE62EF}"/>
          </ac:spMkLst>
        </pc:spChg>
        <pc:spChg chg="add">
          <ac:chgData name="Maryse Lafortune" userId="104a40cfb4047d49" providerId="LiveId" clId="{223A4DF5-D8BF-4B63-8D2C-51579332ABAC}" dt="2025-02-18T23:05:08.466" v="1631" actId="26606"/>
          <ac:spMkLst>
            <pc:docMk/>
            <pc:sldMk cId="1405613118" sldId="265"/>
            <ac:spMk id="41" creationId="{D07DD2DE-F619-49DD-B5E7-03A290FF4ED1}"/>
          </ac:spMkLst>
        </pc:spChg>
        <pc:spChg chg="add">
          <ac:chgData name="Maryse Lafortune" userId="104a40cfb4047d49" providerId="LiveId" clId="{223A4DF5-D8BF-4B63-8D2C-51579332ABAC}" dt="2025-02-18T23:05:08.466" v="1631" actId="26606"/>
          <ac:spMkLst>
            <pc:docMk/>
            <pc:sldMk cId="1405613118" sldId="265"/>
            <ac:spMk id="42" creationId="{85149191-5F60-4A28-AAFF-039F96B0F3EC}"/>
          </ac:spMkLst>
        </pc:spChg>
        <pc:spChg chg="add">
          <ac:chgData name="Maryse Lafortune" userId="104a40cfb4047d49" providerId="LiveId" clId="{223A4DF5-D8BF-4B63-8D2C-51579332ABAC}" dt="2025-02-18T23:05:08.466" v="1631" actId="26606"/>
          <ac:spMkLst>
            <pc:docMk/>
            <pc:sldMk cId="1405613118" sldId="265"/>
            <ac:spMk id="43" creationId="{F8260ED5-17F7-4158-B241-D51DD4CF1B7E}"/>
          </ac:spMkLst>
        </pc:spChg>
        <pc:grpChg chg="add del">
          <ac:chgData name="Maryse Lafortune" userId="104a40cfb4047d49" providerId="LiveId" clId="{223A4DF5-D8BF-4B63-8D2C-51579332ABAC}" dt="2025-02-18T23:05:08.466" v="1631" actId="26606"/>
          <ac:grpSpMkLst>
            <pc:docMk/>
            <pc:sldMk cId="1405613118" sldId="265"/>
            <ac:grpSpMk id="12" creationId="{59A59B10-9D94-4C5B-8BF0-95928DCEB198}"/>
          </ac:grpSpMkLst>
        </pc:grpChg>
        <pc:grpChg chg="add del">
          <ac:chgData name="Maryse Lafortune" userId="104a40cfb4047d49" providerId="LiveId" clId="{223A4DF5-D8BF-4B63-8D2C-51579332ABAC}" dt="2025-02-18T23:05:08.446" v="1630" actId="26606"/>
          <ac:grpSpMkLst>
            <pc:docMk/>
            <pc:sldMk cId="1405613118" sldId="265"/>
            <ac:grpSpMk id="25" creationId="{5ECDEC52-15F3-49DD-BCBA-A0533E540F0C}"/>
          </ac:grpSpMkLst>
        </pc:grpChg>
        <pc:grpChg chg="add del">
          <ac:chgData name="Maryse Lafortune" userId="104a40cfb4047d49" providerId="LiveId" clId="{223A4DF5-D8BF-4B63-8D2C-51579332ABAC}" dt="2025-02-18T23:05:08.446" v="1630" actId="26606"/>
          <ac:grpSpMkLst>
            <pc:docMk/>
            <pc:sldMk cId="1405613118" sldId="265"/>
            <ac:grpSpMk id="29" creationId="{4478CD8A-FF59-40AD-8101-D685A2FEF64D}"/>
          </ac:grpSpMkLst>
        </pc:grpChg>
        <pc:picChg chg="add mod">
          <ac:chgData name="Maryse Lafortune" userId="104a40cfb4047d49" providerId="LiveId" clId="{223A4DF5-D8BF-4B63-8D2C-51579332ABAC}" dt="2025-02-18T22:25:00.598" v="1463"/>
          <ac:picMkLst>
            <pc:docMk/>
            <pc:sldMk cId="1405613118" sldId="265"/>
            <ac:picMk id="4" creationId="{5ED3DDE0-4E1B-9276-B5E1-F6D4916FA6D0}"/>
          </ac:picMkLst>
        </pc:picChg>
        <pc:picChg chg="add mod ord">
          <ac:chgData name="Maryse Lafortune" userId="104a40cfb4047d49" providerId="LiveId" clId="{223A4DF5-D8BF-4B63-8D2C-51579332ABAC}" dt="2025-02-18T23:06:49.909" v="1645" actId="1076"/>
          <ac:picMkLst>
            <pc:docMk/>
            <pc:sldMk cId="1405613118" sldId="265"/>
            <ac:picMk id="5" creationId="{8B81249B-6603-8598-9D16-6EAF4418E16A}"/>
          </ac:picMkLst>
        </pc:picChg>
      </pc:sldChg>
      <pc:sldChg chg="addSp delSp modSp new mod setBg modAnim">
        <pc:chgData name="Maryse Lafortune" userId="104a40cfb4047d49" providerId="LiveId" clId="{223A4DF5-D8BF-4B63-8D2C-51579332ABAC}" dt="2025-02-19T01:43:49.955" v="2342"/>
        <pc:sldMkLst>
          <pc:docMk/>
          <pc:sldMk cId="2610072554" sldId="266"/>
        </pc:sldMkLst>
        <pc:spChg chg="mod">
          <ac:chgData name="Maryse Lafortune" userId="104a40cfb4047d49" providerId="LiveId" clId="{223A4DF5-D8BF-4B63-8D2C-51579332ABAC}" dt="2025-02-19T01:32:16.341" v="2222" actId="1076"/>
          <ac:spMkLst>
            <pc:docMk/>
            <pc:sldMk cId="2610072554" sldId="266"/>
            <ac:spMk id="2" creationId="{DE692530-A2CB-CF72-48C9-D107F67272FA}"/>
          </ac:spMkLst>
        </pc:spChg>
        <pc:spChg chg="del mod">
          <ac:chgData name="Maryse Lafortune" userId="104a40cfb4047d49" providerId="LiveId" clId="{223A4DF5-D8BF-4B63-8D2C-51579332ABAC}" dt="2025-02-19T01:29:50.309" v="2209" actId="478"/>
          <ac:spMkLst>
            <pc:docMk/>
            <pc:sldMk cId="2610072554" sldId="266"/>
            <ac:spMk id="3" creationId="{6A56CB8C-491E-8439-7D6E-BEB900B8084E}"/>
          </ac:spMkLst>
        </pc:spChg>
        <pc:spChg chg="add del mod">
          <ac:chgData name="Maryse Lafortune" userId="104a40cfb4047d49" providerId="LiveId" clId="{223A4DF5-D8BF-4B63-8D2C-51579332ABAC}" dt="2025-02-19T01:30:08.223" v="2211" actId="478"/>
          <ac:spMkLst>
            <pc:docMk/>
            <pc:sldMk cId="2610072554" sldId="266"/>
            <ac:spMk id="6" creationId="{D73647C4-FB7B-7BE8-15C9-2CE3198F686F}"/>
          </ac:spMkLst>
        </pc:spChg>
        <pc:spChg chg="add del">
          <ac:chgData name="Maryse Lafortune" userId="104a40cfb4047d49" providerId="LiveId" clId="{223A4DF5-D8BF-4B63-8D2C-51579332ABAC}" dt="2025-02-19T01:16:12.199" v="2203" actId="26606"/>
          <ac:spMkLst>
            <pc:docMk/>
            <pc:sldMk cId="2610072554" sldId="266"/>
            <ac:spMk id="8" creationId="{F12E7CC5-C78B-4EBD-9565-3FA00FAA6CF2}"/>
          </ac:spMkLst>
        </pc:spChg>
        <pc:spChg chg="add del">
          <ac:chgData name="Maryse Lafortune" userId="104a40cfb4047d49" providerId="LiveId" clId="{223A4DF5-D8BF-4B63-8D2C-51579332ABAC}" dt="2025-02-19T01:16:12.199" v="2203" actId="26606"/>
          <ac:spMkLst>
            <pc:docMk/>
            <pc:sldMk cId="2610072554" sldId="266"/>
            <ac:spMk id="10" creationId="{3A4529A5-F675-429F-8044-01372BB13422}"/>
          </ac:spMkLst>
        </pc:spChg>
        <pc:spChg chg="add del">
          <ac:chgData name="Maryse Lafortune" userId="104a40cfb4047d49" providerId="LiveId" clId="{223A4DF5-D8BF-4B63-8D2C-51579332ABAC}" dt="2025-02-19T01:16:12.199" v="2203" actId="26606"/>
          <ac:spMkLst>
            <pc:docMk/>
            <pc:sldMk cId="2610072554" sldId="266"/>
            <ac:spMk id="12" creationId="{32C5B66D-E390-4A14-AB60-69626CBF294E}"/>
          </ac:spMkLst>
        </pc:spChg>
        <pc:spChg chg="add del">
          <ac:chgData name="Maryse Lafortune" userId="104a40cfb4047d49" providerId="LiveId" clId="{223A4DF5-D8BF-4B63-8D2C-51579332ABAC}" dt="2025-02-19T01:16:12.199" v="2203" actId="26606"/>
          <ac:spMkLst>
            <pc:docMk/>
            <pc:sldMk cId="2610072554" sldId="266"/>
            <ac:spMk id="14" creationId="{646273DA-F933-4D17-A5FE-B1EF87FD7A20}"/>
          </ac:spMkLst>
        </pc:spChg>
        <pc:spChg chg="add del">
          <ac:chgData name="Maryse Lafortune" userId="104a40cfb4047d49" providerId="LiveId" clId="{223A4DF5-D8BF-4B63-8D2C-51579332ABAC}" dt="2025-02-19T01:16:22.966" v="2205" actId="26606"/>
          <ac:spMkLst>
            <pc:docMk/>
            <pc:sldMk cId="2610072554" sldId="266"/>
            <ac:spMk id="16" creationId="{EA804283-B929-4503-802F-4585376E2B42}"/>
          </ac:spMkLst>
        </pc:spChg>
        <pc:spChg chg="add del">
          <ac:chgData name="Maryse Lafortune" userId="104a40cfb4047d49" providerId="LiveId" clId="{223A4DF5-D8BF-4B63-8D2C-51579332ABAC}" dt="2025-02-19T01:16:22.966" v="2205" actId="26606"/>
          <ac:spMkLst>
            <pc:docMk/>
            <pc:sldMk cId="2610072554" sldId="266"/>
            <ac:spMk id="17" creationId="{59EF30C2-29AC-4A0D-BC0A-A679CF113EDD}"/>
          </ac:spMkLst>
        </pc:spChg>
        <pc:spChg chg="add del">
          <ac:chgData name="Maryse Lafortune" userId="104a40cfb4047d49" providerId="LiveId" clId="{223A4DF5-D8BF-4B63-8D2C-51579332ABAC}" dt="2025-02-19T01:16:22.966" v="2205" actId="26606"/>
          <ac:spMkLst>
            <pc:docMk/>
            <pc:sldMk cId="2610072554" sldId="266"/>
            <ac:spMk id="18" creationId="{AD3811F5-514E-49A4-B382-673ED228A4CC}"/>
          </ac:spMkLst>
        </pc:spChg>
        <pc:spChg chg="add del">
          <ac:chgData name="Maryse Lafortune" userId="104a40cfb4047d49" providerId="LiveId" clId="{223A4DF5-D8BF-4B63-8D2C-51579332ABAC}" dt="2025-02-19T01:16:22.966" v="2205" actId="26606"/>
          <ac:spMkLst>
            <pc:docMk/>
            <pc:sldMk cId="2610072554" sldId="266"/>
            <ac:spMk id="19" creationId="{9C682A1A-5B2D-4111-BBD6-620165633E5B}"/>
          </ac:spMkLst>
        </pc:spChg>
        <pc:spChg chg="add del">
          <ac:chgData name="Maryse Lafortune" userId="104a40cfb4047d49" providerId="LiveId" clId="{223A4DF5-D8BF-4B63-8D2C-51579332ABAC}" dt="2025-02-19T01:16:22.966" v="2205" actId="26606"/>
          <ac:spMkLst>
            <pc:docMk/>
            <pc:sldMk cId="2610072554" sldId="266"/>
            <ac:spMk id="20" creationId="{067AD921-1CEE-4C1B-9AA3-C66D908DDD14}"/>
          </ac:spMkLst>
        </pc:spChg>
        <pc:spChg chg="add del">
          <ac:chgData name="Maryse Lafortune" userId="104a40cfb4047d49" providerId="LiveId" clId="{223A4DF5-D8BF-4B63-8D2C-51579332ABAC}" dt="2025-02-19T01:16:22.966" v="2205" actId="26606"/>
          <ac:spMkLst>
            <pc:docMk/>
            <pc:sldMk cId="2610072554" sldId="266"/>
            <ac:spMk id="22" creationId="{C36A08F5-3B56-47C5-A371-9187BE56E1E5}"/>
          </ac:spMkLst>
        </pc:spChg>
        <pc:spChg chg="add del">
          <ac:chgData name="Maryse Lafortune" userId="104a40cfb4047d49" providerId="LiveId" clId="{223A4DF5-D8BF-4B63-8D2C-51579332ABAC}" dt="2025-02-19T01:16:22.966" v="2205" actId="26606"/>
          <ac:spMkLst>
            <pc:docMk/>
            <pc:sldMk cId="2610072554" sldId="266"/>
            <ac:spMk id="23" creationId="{A04F1504-431A-4D86-9091-AE7E4B33376B}"/>
          </ac:spMkLst>
        </pc:spChg>
        <pc:spChg chg="add del">
          <ac:chgData name="Maryse Lafortune" userId="104a40cfb4047d49" providerId="LiveId" clId="{223A4DF5-D8BF-4B63-8D2C-51579332ABAC}" dt="2025-02-19T01:31:44.914" v="2218" actId="26606"/>
          <ac:spMkLst>
            <pc:docMk/>
            <pc:sldMk cId="2610072554" sldId="266"/>
            <ac:spMk id="28" creationId="{5E7AA7E8-8006-4E1F-A566-FCF37EE6F35D}"/>
          </ac:spMkLst>
        </pc:spChg>
        <pc:spChg chg="add">
          <ac:chgData name="Maryse Lafortune" userId="104a40cfb4047d49" providerId="LiveId" clId="{223A4DF5-D8BF-4B63-8D2C-51579332ABAC}" dt="2025-02-19T01:31:44.914" v="2218" actId="26606"/>
          <ac:spMkLst>
            <pc:docMk/>
            <pc:sldMk cId="2610072554" sldId="266"/>
            <ac:spMk id="35" creationId="{A8384FB5-9ADC-4DDC-881B-597D56F5B15D}"/>
          </ac:spMkLst>
        </pc:spChg>
        <pc:spChg chg="add">
          <ac:chgData name="Maryse Lafortune" userId="104a40cfb4047d49" providerId="LiveId" clId="{223A4DF5-D8BF-4B63-8D2C-51579332ABAC}" dt="2025-02-19T01:31:44.914" v="2218" actId="26606"/>
          <ac:spMkLst>
            <pc:docMk/>
            <pc:sldMk cId="2610072554" sldId="266"/>
            <ac:spMk id="37" creationId="{91E5A9A7-95C6-4F4F-B00E-C82E07FE62EF}"/>
          </ac:spMkLst>
        </pc:spChg>
        <pc:spChg chg="add">
          <ac:chgData name="Maryse Lafortune" userId="104a40cfb4047d49" providerId="LiveId" clId="{223A4DF5-D8BF-4B63-8D2C-51579332ABAC}" dt="2025-02-19T01:31:44.914" v="2218" actId="26606"/>
          <ac:spMkLst>
            <pc:docMk/>
            <pc:sldMk cId="2610072554" sldId="266"/>
            <ac:spMk id="39" creationId="{D07DD2DE-F619-49DD-B5E7-03A290FF4ED1}"/>
          </ac:spMkLst>
        </pc:spChg>
        <pc:spChg chg="add">
          <ac:chgData name="Maryse Lafortune" userId="104a40cfb4047d49" providerId="LiveId" clId="{223A4DF5-D8BF-4B63-8D2C-51579332ABAC}" dt="2025-02-19T01:31:44.914" v="2218" actId="26606"/>
          <ac:spMkLst>
            <pc:docMk/>
            <pc:sldMk cId="2610072554" sldId="266"/>
            <ac:spMk id="41" creationId="{85149191-5F60-4A28-AAFF-039F96B0F3EC}"/>
          </ac:spMkLst>
        </pc:spChg>
        <pc:spChg chg="add">
          <ac:chgData name="Maryse Lafortune" userId="104a40cfb4047d49" providerId="LiveId" clId="{223A4DF5-D8BF-4B63-8D2C-51579332ABAC}" dt="2025-02-19T01:31:44.914" v="2218" actId="26606"/>
          <ac:spMkLst>
            <pc:docMk/>
            <pc:sldMk cId="2610072554" sldId="266"/>
            <ac:spMk id="43" creationId="{F8260ED5-17F7-4158-B241-D51DD4CF1B7E}"/>
          </ac:spMkLst>
        </pc:spChg>
        <pc:picChg chg="add mod">
          <ac:chgData name="Maryse Lafortune" userId="104a40cfb4047d49" providerId="LiveId" clId="{223A4DF5-D8BF-4B63-8D2C-51579332ABAC}" dt="2025-02-19T01:32:32.980" v="2224" actId="1076"/>
          <ac:picMkLst>
            <pc:docMk/>
            <pc:sldMk cId="2610072554" sldId="266"/>
            <ac:picMk id="4" creationId="{64A0C5BC-B80E-1EDD-557D-F5CB85037B5B}"/>
          </ac:picMkLst>
        </pc:picChg>
        <pc:cxnChg chg="add">
          <ac:chgData name="Maryse Lafortune" userId="104a40cfb4047d49" providerId="LiveId" clId="{223A4DF5-D8BF-4B63-8D2C-51579332ABAC}" dt="2025-02-19T01:16:12.249" v="2204" actId="26606"/>
          <ac:cxnSpMkLst>
            <pc:docMk/>
            <pc:sldMk cId="2610072554" sldId="266"/>
            <ac:cxnSpMk id="21" creationId="{266A0658-1CC4-4B0D-AAB7-A702286AFB03}"/>
          </ac:cxnSpMkLst>
        </pc:cxnChg>
        <pc:cxnChg chg="del">
          <ac:chgData name="Maryse Lafortune" userId="104a40cfb4047d49" providerId="LiveId" clId="{223A4DF5-D8BF-4B63-8D2C-51579332ABAC}" dt="2025-02-19T01:31:44.914" v="2218" actId="26606"/>
          <ac:cxnSpMkLst>
            <pc:docMk/>
            <pc:sldMk cId="2610072554" sldId="266"/>
            <ac:cxnSpMk id="30" creationId="{56020367-4FD5-4596-8E10-C5F095CD8DBF}"/>
          </ac:cxnSpMkLst>
        </pc:cxnChg>
      </pc:sldChg>
      <pc:sldChg chg="addSp delSp modSp new mod setBg modAnim">
        <pc:chgData name="Maryse Lafortune" userId="104a40cfb4047d49" providerId="LiveId" clId="{223A4DF5-D8BF-4B63-8D2C-51579332ABAC}" dt="2025-02-19T02:10:17.922" v="2642"/>
        <pc:sldMkLst>
          <pc:docMk/>
          <pc:sldMk cId="3405993151" sldId="267"/>
        </pc:sldMkLst>
        <pc:spChg chg="mod">
          <ac:chgData name="Maryse Lafortune" userId="104a40cfb4047d49" providerId="LiveId" clId="{223A4DF5-D8BF-4B63-8D2C-51579332ABAC}" dt="2025-02-19T02:09:44.734" v="2639" actId="1076"/>
          <ac:spMkLst>
            <pc:docMk/>
            <pc:sldMk cId="3405993151" sldId="267"/>
            <ac:spMk id="2" creationId="{D3056DE3-1817-743D-F92C-CF1653A90AB6}"/>
          </ac:spMkLst>
        </pc:spChg>
        <pc:spChg chg="mod">
          <ac:chgData name="Maryse Lafortune" userId="104a40cfb4047d49" providerId="LiveId" clId="{223A4DF5-D8BF-4B63-8D2C-51579332ABAC}" dt="2025-02-19T02:09:18.366" v="2633" actId="27636"/>
          <ac:spMkLst>
            <pc:docMk/>
            <pc:sldMk cId="3405993151" sldId="267"/>
            <ac:spMk id="3" creationId="{A0BB5DCB-341A-E417-3365-F93B4F4BF734}"/>
          </ac:spMkLst>
        </pc:spChg>
        <pc:spChg chg="add del mod">
          <ac:chgData name="Maryse Lafortune" userId="104a40cfb4047d49" providerId="LiveId" clId="{223A4DF5-D8BF-4B63-8D2C-51579332ABAC}" dt="2025-02-19T02:06:07.208" v="2589" actId="478"/>
          <ac:spMkLst>
            <pc:docMk/>
            <pc:sldMk cId="3405993151" sldId="267"/>
            <ac:spMk id="5" creationId="{7D4D515B-F38E-32E0-ECE1-97D2A63231C6}"/>
          </ac:spMkLst>
        </pc:spChg>
        <pc:spChg chg="add del">
          <ac:chgData name="Maryse Lafortune" userId="104a40cfb4047d49" providerId="LiveId" clId="{223A4DF5-D8BF-4B63-8D2C-51579332ABAC}" dt="2025-02-19T02:07:33.229" v="2596" actId="26606"/>
          <ac:spMkLst>
            <pc:docMk/>
            <pc:sldMk cId="3405993151" sldId="267"/>
            <ac:spMk id="11" creationId="{5A0118C5-4F8D-4CF4-BADD-53FEACC6C42A}"/>
          </ac:spMkLst>
        </pc:spChg>
        <pc:spChg chg="add del">
          <ac:chgData name="Maryse Lafortune" userId="104a40cfb4047d49" providerId="LiveId" clId="{223A4DF5-D8BF-4B63-8D2C-51579332ABAC}" dt="2025-02-19T02:07:33.229" v="2596" actId="26606"/>
          <ac:spMkLst>
            <pc:docMk/>
            <pc:sldMk cId="3405993151" sldId="267"/>
            <ac:spMk id="13" creationId="{F98F79A4-A6C7-4101-B1E9-27E05CB7CFA0}"/>
          </ac:spMkLst>
        </pc:spChg>
        <pc:spChg chg="add del">
          <ac:chgData name="Maryse Lafortune" userId="104a40cfb4047d49" providerId="LiveId" clId="{223A4DF5-D8BF-4B63-8D2C-51579332ABAC}" dt="2025-02-19T02:07:33.229" v="2596" actId="26606"/>
          <ac:spMkLst>
            <pc:docMk/>
            <pc:sldMk cId="3405993151" sldId="267"/>
            <ac:spMk id="15" creationId="{79AFCB35-9C04-4524-A0B1-57FF6865D013}"/>
          </ac:spMkLst>
        </pc:spChg>
        <pc:spChg chg="add del">
          <ac:chgData name="Maryse Lafortune" userId="104a40cfb4047d49" providerId="LiveId" clId="{223A4DF5-D8BF-4B63-8D2C-51579332ABAC}" dt="2025-02-19T02:07:33.229" v="2596" actId="26606"/>
          <ac:spMkLst>
            <pc:docMk/>
            <pc:sldMk cId="3405993151" sldId="267"/>
            <ac:spMk id="17" creationId="{D11AD2AD-0BA0-4DD3-8EEA-84686A0E718C}"/>
          </ac:spMkLst>
        </pc:spChg>
        <pc:spChg chg="add del">
          <ac:chgData name="Maryse Lafortune" userId="104a40cfb4047d49" providerId="LiveId" clId="{223A4DF5-D8BF-4B63-8D2C-51579332ABAC}" dt="2025-02-19T02:07:33.229" v="2596" actId="26606"/>
          <ac:spMkLst>
            <pc:docMk/>
            <pc:sldMk cId="3405993151" sldId="267"/>
            <ac:spMk id="19" creationId="{83C8019B-3985-409B-9B87-494B974EE9A2}"/>
          </ac:spMkLst>
        </pc:spChg>
        <pc:spChg chg="add del">
          <ac:chgData name="Maryse Lafortune" userId="104a40cfb4047d49" providerId="LiveId" clId="{223A4DF5-D8BF-4B63-8D2C-51579332ABAC}" dt="2025-02-19T02:07:33.229" v="2596" actId="26606"/>
          <ac:spMkLst>
            <pc:docMk/>
            <pc:sldMk cId="3405993151" sldId="267"/>
            <ac:spMk id="21" creationId="{9E5C5460-229E-46C8-A712-CC317985420F}"/>
          </ac:spMkLst>
        </pc:spChg>
        <pc:spChg chg="add del">
          <ac:chgData name="Maryse Lafortune" userId="104a40cfb4047d49" providerId="LiveId" clId="{223A4DF5-D8BF-4B63-8D2C-51579332ABAC}" dt="2025-02-19T02:07:33.229" v="2596" actId="26606"/>
          <ac:spMkLst>
            <pc:docMk/>
            <pc:sldMk cId="3405993151" sldId="267"/>
            <ac:spMk id="23" creationId="{B85A4DB3-61AA-49A1-85A9-B3397CD519AB}"/>
          </ac:spMkLst>
        </pc:spChg>
        <pc:spChg chg="add del">
          <ac:chgData name="Maryse Lafortune" userId="104a40cfb4047d49" providerId="LiveId" clId="{223A4DF5-D8BF-4B63-8D2C-51579332ABAC}" dt="2025-02-19T02:07:35.842" v="2598" actId="26606"/>
          <ac:spMkLst>
            <pc:docMk/>
            <pc:sldMk cId="3405993151" sldId="267"/>
            <ac:spMk id="32" creationId="{1CD81A2A-6ED4-4EF4-A14C-912D31E14800}"/>
          </ac:spMkLst>
        </pc:spChg>
        <pc:spChg chg="add del">
          <ac:chgData name="Maryse Lafortune" userId="104a40cfb4047d49" providerId="LiveId" clId="{223A4DF5-D8BF-4B63-8D2C-51579332ABAC}" dt="2025-02-19T02:07:35.842" v="2598" actId="26606"/>
          <ac:spMkLst>
            <pc:docMk/>
            <pc:sldMk cId="3405993151" sldId="267"/>
            <ac:spMk id="33" creationId="{1661932C-CA15-4E17-B115-FAE7CBEE4789}"/>
          </ac:spMkLst>
        </pc:spChg>
        <pc:spChg chg="add del">
          <ac:chgData name="Maryse Lafortune" userId="104a40cfb4047d49" providerId="LiveId" clId="{223A4DF5-D8BF-4B63-8D2C-51579332ABAC}" dt="2025-02-19T02:07:35.842" v="2598" actId="26606"/>
          <ac:spMkLst>
            <pc:docMk/>
            <pc:sldMk cId="3405993151" sldId="267"/>
            <ac:spMk id="34" creationId="{8590ADD5-9383-4D3D-9047-3DA2593CCB5D}"/>
          </ac:spMkLst>
        </pc:spChg>
        <pc:spChg chg="add del">
          <ac:chgData name="Maryse Lafortune" userId="104a40cfb4047d49" providerId="LiveId" clId="{223A4DF5-D8BF-4B63-8D2C-51579332ABAC}" dt="2025-02-19T02:07:35.842" v="2598" actId="26606"/>
          <ac:spMkLst>
            <pc:docMk/>
            <pc:sldMk cId="3405993151" sldId="267"/>
            <ac:spMk id="35" creationId="{DABE3E45-88CF-45D8-8D40-C773324D93F6}"/>
          </ac:spMkLst>
        </pc:spChg>
        <pc:spChg chg="add del">
          <ac:chgData name="Maryse Lafortune" userId="104a40cfb4047d49" providerId="LiveId" clId="{223A4DF5-D8BF-4B63-8D2C-51579332ABAC}" dt="2025-02-19T02:07:35.842" v="2598" actId="26606"/>
          <ac:spMkLst>
            <pc:docMk/>
            <pc:sldMk cId="3405993151" sldId="267"/>
            <ac:spMk id="37" creationId="{B91ECDA9-56DC-4270-8F33-01C5637B8CEB}"/>
          </ac:spMkLst>
        </pc:spChg>
        <pc:spChg chg="add del">
          <ac:chgData name="Maryse Lafortune" userId="104a40cfb4047d49" providerId="LiveId" clId="{223A4DF5-D8BF-4B63-8D2C-51579332ABAC}" dt="2025-02-19T02:07:35.842" v="2598" actId="26606"/>
          <ac:spMkLst>
            <pc:docMk/>
            <pc:sldMk cId="3405993151" sldId="267"/>
            <ac:spMk id="38" creationId="{75F47824-961D-465D-84F9-EAE11BC6173B}"/>
          </ac:spMkLst>
        </pc:spChg>
        <pc:spChg chg="add del">
          <ac:chgData name="Maryse Lafortune" userId="104a40cfb4047d49" providerId="LiveId" clId="{223A4DF5-D8BF-4B63-8D2C-51579332ABAC}" dt="2025-02-19T02:07:35.842" v="2598" actId="26606"/>
          <ac:spMkLst>
            <pc:docMk/>
            <pc:sldMk cId="3405993151" sldId="267"/>
            <ac:spMk id="39" creationId="{FEC9DA3E-C1D7-472D-B7C0-F71AE41FBA23}"/>
          </ac:spMkLst>
        </pc:spChg>
        <pc:spChg chg="add del">
          <ac:chgData name="Maryse Lafortune" userId="104a40cfb4047d49" providerId="LiveId" clId="{223A4DF5-D8BF-4B63-8D2C-51579332ABAC}" dt="2025-02-19T02:07:40.861" v="2600" actId="26606"/>
          <ac:spMkLst>
            <pc:docMk/>
            <pc:sldMk cId="3405993151" sldId="267"/>
            <ac:spMk id="41" creationId="{5A0118C5-4F8D-4CF4-BADD-53FEACC6C42A}"/>
          </ac:spMkLst>
        </pc:spChg>
        <pc:spChg chg="add del">
          <ac:chgData name="Maryse Lafortune" userId="104a40cfb4047d49" providerId="LiveId" clId="{223A4DF5-D8BF-4B63-8D2C-51579332ABAC}" dt="2025-02-19T02:07:40.861" v="2600" actId="26606"/>
          <ac:spMkLst>
            <pc:docMk/>
            <pc:sldMk cId="3405993151" sldId="267"/>
            <ac:spMk id="42" creationId="{F98F79A4-A6C7-4101-B1E9-27E05CB7CFA0}"/>
          </ac:spMkLst>
        </pc:spChg>
        <pc:spChg chg="add del">
          <ac:chgData name="Maryse Lafortune" userId="104a40cfb4047d49" providerId="LiveId" clId="{223A4DF5-D8BF-4B63-8D2C-51579332ABAC}" dt="2025-02-19T02:07:40.861" v="2600" actId="26606"/>
          <ac:spMkLst>
            <pc:docMk/>
            <pc:sldMk cId="3405993151" sldId="267"/>
            <ac:spMk id="43" creationId="{79AFCB35-9C04-4524-A0B1-57FF6865D013}"/>
          </ac:spMkLst>
        </pc:spChg>
        <pc:spChg chg="add del">
          <ac:chgData name="Maryse Lafortune" userId="104a40cfb4047d49" providerId="LiveId" clId="{223A4DF5-D8BF-4B63-8D2C-51579332ABAC}" dt="2025-02-19T02:07:40.861" v="2600" actId="26606"/>
          <ac:spMkLst>
            <pc:docMk/>
            <pc:sldMk cId="3405993151" sldId="267"/>
            <ac:spMk id="44" creationId="{D11AD2AD-0BA0-4DD3-8EEA-84686A0E718C}"/>
          </ac:spMkLst>
        </pc:spChg>
        <pc:spChg chg="add del">
          <ac:chgData name="Maryse Lafortune" userId="104a40cfb4047d49" providerId="LiveId" clId="{223A4DF5-D8BF-4B63-8D2C-51579332ABAC}" dt="2025-02-19T02:07:40.861" v="2600" actId="26606"/>
          <ac:spMkLst>
            <pc:docMk/>
            <pc:sldMk cId="3405993151" sldId="267"/>
            <ac:spMk id="45" creationId="{83C8019B-3985-409B-9B87-494B974EE9A2}"/>
          </ac:spMkLst>
        </pc:spChg>
        <pc:spChg chg="add del">
          <ac:chgData name="Maryse Lafortune" userId="104a40cfb4047d49" providerId="LiveId" clId="{223A4DF5-D8BF-4B63-8D2C-51579332ABAC}" dt="2025-02-19T02:07:40.861" v="2600" actId="26606"/>
          <ac:spMkLst>
            <pc:docMk/>
            <pc:sldMk cId="3405993151" sldId="267"/>
            <ac:spMk id="46" creationId="{9E5C5460-229E-46C8-A712-CC317985420F}"/>
          </ac:spMkLst>
        </pc:spChg>
        <pc:spChg chg="add del">
          <ac:chgData name="Maryse Lafortune" userId="104a40cfb4047d49" providerId="LiveId" clId="{223A4DF5-D8BF-4B63-8D2C-51579332ABAC}" dt="2025-02-19T02:07:40.861" v="2600" actId="26606"/>
          <ac:spMkLst>
            <pc:docMk/>
            <pc:sldMk cId="3405993151" sldId="267"/>
            <ac:spMk id="47" creationId="{B85A4DB3-61AA-49A1-85A9-B3397CD519AB}"/>
          </ac:spMkLst>
        </pc:spChg>
        <pc:spChg chg="add del">
          <ac:chgData name="Maryse Lafortune" userId="104a40cfb4047d49" providerId="LiveId" clId="{223A4DF5-D8BF-4B63-8D2C-51579332ABAC}" dt="2025-02-19T02:07:44.529" v="2602" actId="26606"/>
          <ac:spMkLst>
            <pc:docMk/>
            <pc:sldMk cId="3405993151" sldId="267"/>
            <ac:spMk id="50" creationId="{1ECAB1E8-8195-4748-BE71-FF806D86892E}"/>
          </ac:spMkLst>
        </pc:spChg>
        <pc:spChg chg="add del">
          <ac:chgData name="Maryse Lafortune" userId="104a40cfb4047d49" providerId="LiveId" clId="{223A4DF5-D8BF-4B63-8D2C-51579332ABAC}" dt="2025-02-19T02:07:44.529" v="2602" actId="26606"/>
          <ac:spMkLst>
            <pc:docMk/>
            <pc:sldMk cId="3405993151" sldId="267"/>
            <ac:spMk id="51" creationId="{57F6BDD4-E066-4008-8011-6CC31AEB4556}"/>
          </ac:spMkLst>
        </pc:spChg>
        <pc:spChg chg="add del">
          <ac:chgData name="Maryse Lafortune" userId="104a40cfb4047d49" providerId="LiveId" clId="{223A4DF5-D8BF-4B63-8D2C-51579332ABAC}" dt="2025-02-19T02:07:44.529" v="2602" actId="26606"/>
          <ac:spMkLst>
            <pc:docMk/>
            <pc:sldMk cId="3405993151" sldId="267"/>
            <ac:spMk id="52" creationId="{2711A8FB-68FC-45FC-B01E-38F809E2D439}"/>
          </ac:spMkLst>
        </pc:spChg>
        <pc:spChg chg="add del">
          <ac:chgData name="Maryse Lafortune" userId="104a40cfb4047d49" providerId="LiveId" clId="{223A4DF5-D8BF-4B63-8D2C-51579332ABAC}" dt="2025-02-19T02:07:44.529" v="2602" actId="26606"/>
          <ac:spMkLst>
            <pc:docMk/>
            <pc:sldMk cId="3405993151" sldId="267"/>
            <ac:spMk id="53" creationId="{2A865FE3-5FC9-4049-87CF-30019C46C0F5}"/>
          </ac:spMkLst>
        </pc:spChg>
        <pc:spChg chg="add">
          <ac:chgData name="Maryse Lafortune" userId="104a40cfb4047d49" providerId="LiveId" clId="{223A4DF5-D8BF-4B63-8D2C-51579332ABAC}" dt="2025-02-19T02:07:44.569" v="2603" actId="26606"/>
          <ac:spMkLst>
            <pc:docMk/>
            <pc:sldMk cId="3405993151" sldId="267"/>
            <ac:spMk id="55" creationId="{5A0118C5-4F8D-4CF4-BADD-53FEACC6C42A}"/>
          </ac:spMkLst>
        </pc:spChg>
        <pc:spChg chg="add">
          <ac:chgData name="Maryse Lafortune" userId="104a40cfb4047d49" providerId="LiveId" clId="{223A4DF5-D8BF-4B63-8D2C-51579332ABAC}" dt="2025-02-19T02:07:44.569" v="2603" actId="26606"/>
          <ac:spMkLst>
            <pc:docMk/>
            <pc:sldMk cId="3405993151" sldId="267"/>
            <ac:spMk id="56" creationId="{F98F79A4-A6C7-4101-B1E9-27E05CB7CFA0}"/>
          </ac:spMkLst>
        </pc:spChg>
        <pc:spChg chg="add">
          <ac:chgData name="Maryse Lafortune" userId="104a40cfb4047d49" providerId="LiveId" clId="{223A4DF5-D8BF-4B63-8D2C-51579332ABAC}" dt="2025-02-19T02:07:44.569" v="2603" actId="26606"/>
          <ac:spMkLst>
            <pc:docMk/>
            <pc:sldMk cId="3405993151" sldId="267"/>
            <ac:spMk id="57" creationId="{79AFCB35-9C04-4524-A0B1-57FF6865D013}"/>
          </ac:spMkLst>
        </pc:spChg>
        <pc:spChg chg="add">
          <ac:chgData name="Maryse Lafortune" userId="104a40cfb4047d49" providerId="LiveId" clId="{223A4DF5-D8BF-4B63-8D2C-51579332ABAC}" dt="2025-02-19T02:07:44.569" v="2603" actId="26606"/>
          <ac:spMkLst>
            <pc:docMk/>
            <pc:sldMk cId="3405993151" sldId="267"/>
            <ac:spMk id="58" creationId="{D11AD2AD-0BA0-4DD3-8EEA-84686A0E718C}"/>
          </ac:spMkLst>
        </pc:spChg>
        <pc:spChg chg="add">
          <ac:chgData name="Maryse Lafortune" userId="104a40cfb4047d49" providerId="LiveId" clId="{223A4DF5-D8BF-4B63-8D2C-51579332ABAC}" dt="2025-02-19T02:07:44.569" v="2603" actId="26606"/>
          <ac:spMkLst>
            <pc:docMk/>
            <pc:sldMk cId="3405993151" sldId="267"/>
            <ac:spMk id="59" creationId="{83C8019B-3985-409B-9B87-494B974EE9A2}"/>
          </ac:spMkLst>
        </pc:spChg>
        <pc:spChg chg="add">
          <ac:chgData name="Maryse Lafortune" userId="104a40cfb4047d49" providerId="LiveId" clId="{223A4DF5-D8BF-4B63-8D2C-51579332ABAC}" dt="2025-02-19T02:07:44.569" v="2603" actId="26606"/>
          <ac:spMkLst>
            <pc:docMk/>
            <pc:sldMk cId="3405993151" sldId="267"/>
            <ac:spMk id="60" creationId="{9E5C5460-229E-46C8-A712-CC317985420F}"/>
          </ac:spMkLst>
        </pc:spChg>
        <pc:spChg chg="add">
          <ac:chgData name="Maryse Lafortune" userId="104a40cfb4047d49" providerId="LiveId" clId="{223A4DF5-D8BF-4B63-8D2C-51579332ABAC}" dt="2025-02-19T02:07:44.569" v="2603" actId="26606"/>
          <ac:spMkLst>
            <pc:docMk/>
            <pc:sldMk cId="3405993151" sldId="267"/>
            <ac:spMk id="61" creationId="{B85A4DB3-61AA-49A1-85A9-B3397CD519AB}"/>
          </ac:spMkLst>
        </pc:spChg>
        <pc:picChg chg="add mod">
          <ac:chgData name="Maryse Lafortune" userId="104a40cfb4047d49" providerId="LiveId" clId="{223A4DF5-D8BF-4B63-8D2C-51579332ABAC}" dt="2025-02-19T02:07:44.569" v="2603" actId="26606"/>
          <ac:picMkLst>
            <pc:docMk/>
            <pc:sldMk cId="3405993151" sldId="267"/>
            <ac:picMk id="6" creationId="{EE7AECA9-9E82-A1E9-B80E-99CFF2ED7353}"/>
          </ac:picMkLst>
        </pc:picChg>
      </pc:sldChg>
      <pc:sldMasterChg chg="setBg">
        <pc:chgData name="Maryse Lafortune" userId="104a40cfb4047d49" providerId="LiveId" clId="{223A4DF5-D8BF-4B63-8D2C-51579332ABAC}" dt="2025-02-19T01:43:49.955" v="2342"/>
        <pc:sldMasterMkLst>
          <pc:docMk/>
          <pc:sldMasterMk cId="3361675675" sldId="2147483648"/>
        </pc:sldMasterMkLst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EE32E9-5347-F3AA-5DA1-46939EDCB73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37E44E0-1F47-003D-8FD5-4EF3FB7C5F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45918E3-3783-8F73-A3C0-0B565DD8E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D807DE4-2FA0-A08B-38F7-F100C287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8A936B1-B183-EC33-43E0-36695C3C9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530808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1393886-9002-1376-778F-78779E439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CB42E65-C848-628E-BA75-C527EF0AA8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4E527C5-FA8F-1BA3-CF92-5CF01B376F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8567FE2-3DC3-B54F-0789-F68AAB1A80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0021F52-5BCC-699A-7750-F0E535731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1976648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341CF20-8356-82ED-7DC4-8F23694BFE7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29A7B58-9705-485F-83D7-2DEC2650EF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255D96-6128-9352-DE2E-81D39096DD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D960D96-2052-6AF0-08AF-959D98A12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AF6857E-4307-F964-FEA3-AAEFDD23E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8099839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BBCF41-9B19-0C97-1EC9-24E390BB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6F878CD-C134-E051-A8D1-2275FB716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2857472-9382-8478-3511-FBA114CE6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0344BE3-15E8-5E87-90A9-705D6CF9EE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3E42F3-16DF-00D3-E87B-807B12E1D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352191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AD9B8EF-2A24-3448-758D-F47C48C1F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037224BA-275F-A2CF-C2D5-EC929702AF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F450D2E-1A72-EBB4-4314-3C45A4D0B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7BB9201-53A1-C821-2370-AACB5DE93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C6B5548-7D4A-B1D8-CA2A-23F839D3A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6321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A7F2C6-827B-8AA9-FF14-AE5BFC0FB1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C26305-F362-37BE-F96E-56D84B1D5B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AC89A645-5CBB-2BA5-8AE0-1911B1AB41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7AAF8A8B-DB01-708F-93B2-525A16307E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A88CCC7-DC73-A51F-1CF9-C3E05941CD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B8A1434-DC48-A465-CB8D-CEFFA042F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073976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F655BBA-F714-8E4B-440A-2572AD216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156559-6794-E7C2-E457-19E1A18A8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2E0FA80-A3B4-F073-1B75-9E07304EE4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A1B30C2-6E55-2972-2AE3-71D9A81C66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FF0C3897-FED5-DF68-C4FA-ACD5CE528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E23E45CD-C99E-BA8F-D536-B3E9E7670C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467E154B-2B3F-4D4C-F8D0-A3D9B900D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C5E96CEC-B275-C75F-06D7-AC50727E9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521884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871201-A0B7-A914-C724-D4E627A57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82C77B2E-FE98-43A8-52C8-A44321E24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F236579-D3C1-4237-9DC3-29A8AEB51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57C54F7-4E8B-15E5-3956-9231FF731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8173972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CFE8190-357F-9035-C99A-0EA57B9C7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83038013-2A2F-6B3F-4C06-A76788E1FB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72929FBB-2910-7143-6073-C3C0C49DD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6756555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152D5AF-509E-8F5B-926B-B86E2BB27F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6CC801-286E-52B5-7D22-982E45B133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8D0D98-4B95-F73D-8B65-A319A47B2F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8FBEBE4-632C-A2BC-C53C-54B87EE17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2685715-4717-C90A-1C16-CDEF1DF76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56182A-5A2E-3DFF-2448-D13938E3F2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473914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C023D8A-E826-2F7A-7EDA-819377E71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B5FEF72A-B288-0514-90F0-4D19A8FCCB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15ACB5CE-962B-43CA-DCD9-CE4858EB8C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C8A00DF-A98E-19BE-A9EC-EEB331EFFC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D072950-FA43-3757-2CF9-38125E0F6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8D2A99BB-E41F-7FF1-89B5-F82A3D832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22969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1C61957-2F18-14C2-1F13-0E8FE8CDF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F764A01-BE15-76B4-D91D-970696A5B9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E044592-3B78-15FA-CD9B-6F492FC731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CA3A943-B62D-4901-9067-838A3E57FEA6}" type="datetimeFigureOut">
              <a:rPr lang="fr-CA" smtClean="0"/>
              <a:t>2025-02-16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845336E-E2E9-2A4E-CF7C-D2C0606DFFF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0FB9146-EEE9-6C58-C75F-74526ACACB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85D0175-0AC6-4CF7-BA18-00EE575375EA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36167567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4" name="Rectangle 1043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1" y="559294"/>
            <a:ext cx="12191999" cy="6298279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0" name="Rectangle 1049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-428"/>
            <a:ext cx="6096001" cy="6858000"/>
          </a:xfrm>
          <a:prstGeom prst="rect">
            <a:avLst/>
          </a:prstGeom>
          <a:gradFill>
            <a:gsLst>
              <a:gs pos="13000">
                <a:srgbClr val="000000">
                  <a:alpha val="72000"/>
                </a:srgbClr>
              </a:gs>
              <a:gs pos="99000">
                <a:schemeClr val="accent1">
                  <a:lumMod val="50000"/>
                  <a:alpha val="0"/>
                </a:scheme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6FBBBF7-A258-021D-2957-BEBE7B9119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22344" y="725039"/>
            <a:ext cx="9947305" cy="1090657"/>
          </a:xfrm>
        </p:spPr>
        <p:txBody>
          <a:bodyPr>
            <a:noAutofit/>
          </a:bodyPr>
          <a:lstStyle/>
          <a:p>
            <a:r>
              <a:rPr lang="fr-CA" sz="8000" b="1" dirty="0" err="1">
                <a:solidFill>
                  <a:srgbClr val="FFFFFF"/>
                </a:solidFill>
              </a:rPr>
              <a:t>Geometry</a:t>
            </a:r>
            <a:r>
              <a:rPr lang="fr-CA" sz="8000" b="1" dirty="0">
                <a:solidFill>
                  <a:srgbClr val="FFFFFF"/>
                </a:solidFill>
              </a:rPr>
              <a:t> Dash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1ECF8B1B-BF98-F97A-E1AA-6CE1A85FD7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7" y="1981442"/>
            <a:ext cx="9144000" cy="1295158"/>
          </a:xfrm>
        </p:spPr>
        <p:txBody>
          <a:bodyPr>
            <a:normAutofit fontScale="92500" lnSpcReduction="20000"/>
          </a:bodyPr>
          <a:lstStyle/>
          <a:p>
            <a:r>
              <a:rPr lang="fr-CA" sz="3600" dirty="0">
                <a:solidFill>
                  <a:srgbClr val="FFFFFF"/>
                </a:solidFill>
              </a:rPr>
              <a:t>Présenté par Louis Lafortune</a:t>
            </a:r>
          </a:p>
          <a:p>
            <a:endParaRPr lang="fr-CA" sz="800" dirty="0">
              <a:solidFill>
                <a:srgbClr val="FFFFFF"/>
              </a:solidFill>
            </a:endParaRPr>
          </a:p>
          <a:p>
            <a:r>
              <a:rPr lang="fr-CA" sz="1600" dirty="0">
                <a:solidFill>
                  <a:srgbClr val="FFFFFF"/>
                </a:solidFill>
              </a:rPr>
              <a:t>École Ste-Hélène</a:t>
            </a:r>
          </a:p>
          <a:p>
            <a:r>
              <a:rPr lang="fr-CA" sz="1600" dirty="0">
                <a:solidFill>
                  <a:srgbClr val="FFFFFF"/>
                </a:solidFill>
              </a:rPr>
              <a:t>19 février 2025</a:t>
            </a:r>
          </a:p>
        </p:txBody>
      </p:sp>
      <p:sp>
        <p:nvSpPr>
          <p:cNvPr id="1052" name="Freeform: Shape 1051">
            <a:extLst>
              <a:ext uri="{FF2B5EF4-FFF2-40B4-BE49-F238E27FC236}">
                <a16:creationId xmlns:a16="http://schemas.microsoft.com/office/drawing/2014/main" id="{32B3ACB3-D689-442E-8A40-8680B0FEB8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4063256" y="400727"/>
            <a:ext cx="4065484" cy="8849062"/>
          </a:xfrm>
          <a:custGeom>
            <a:avLst/>
            <a:gdLst>
              <a:gd name="connsiteX0" fmla="*/ 0 w 4065484"/>
              <a:gd name="connsiteY0" fmla="*/ 4424531 h 8849062"/>
              <a:gd name="connsiteX1" fmla="*/ 3899197 w 4065484"/>
              <a:gd name="connsiteY1" fmla="*/ 8840480 h 8849062"/>
              <a:gd name="connsiteX2" fmla="*/ 4065484 w 4065484"/>
              <a:gd name="connsiteY2" fmla="*/ 8849062 h 8849062"/>
              <a:gd name="connsiteX3" fmla="*/ 4065483 w 4065484"/>
              <a:gd name="connsiteY3" fmla="*/ 0 h 8849062"/>
              <a:gd name="connsiteX4" fmla="*/ 3899197 w 4065484"/>
              <a:gd name="connsiteY4" fmla="*/ 8581 h 8849062"/>
              <a:gd name="connsiteX5" fmla="*/ 0 w 4065484"/>
              <a:gd name="connsiteY5" fmla="*/ 4424531 h 88490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065484" h="8849062">
                <a:moveTo>
                  <a:pt x="0" y="4424531"/>
                </a:moveTo>
                <a:cubicBezTo>
                  <a:pt x="0" y="6722831"/>
                  <a:pt x="1709076" y="8613167"/>
                  <a:pt x="3899197" y="8840480"/>
                </a:cubicBezTo>
                <a:lnTo>
                  <a:pt x="4065484" y="8849062"/>
                </a:lnTo>
                <a:lnTo>
                  <a:pt x="4065483" y="0"/>
                </a:lnTo>
                <a:lnTo>
                  <a:pt x="3899197" y="8581"/>
                </a:lnTo>
                <a:cubicBezTo>
                  <a:pt x="1709075" y="235897"/>
                  <a:pt x="0" y="2126232"/>
                  <a:pt x="0" y="442453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5000"/>
                </a:schemeClr>
              </a:gs>
              <a:gs pos="68000">
                <a:schemeClr val="accent1">
                  <a:alpha val="15000"/>
                </a:schemeClr>
              </a:gs>
            </a:gsLst>
            <a:lin ang="21594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26" name="Picture 2" descr="Playing Geometry Dash">
            <a:extLst>
              <a:ext uri="{FF2B5EF4-FFF2-40B4-BE49-F238E27FC236}">
                <a16:creationId xmlns:a16="http://schemas.microsoft.com/office/drawing/2014/main" id="{18D7682A-5519-12FD-62BD-0FF14C3E54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31" r="-2" b="3211"/>
          <a:stretch/>
        </p:blipFill>
        <p:spPr bwMode="auto">
          <a:xfrm>
            <a:off x="2343302" y="3351745"/>
            <a:ext cx="7519558" cy="3506255"/>
          </a:xfrm>
          <a:custGeom>
            <a:avLst/>
            <a:gdLst/>
            <a:ahLst/>
            <a:cxnLst/>
            <a:rect l="l" t="t" r="r" b="b"/>
            <a:pathLst>
              <a:path w="7519558" h="3506255">
                <a:moveTo>
                  <a:pt x="3759779" y="0"/>
                </a:moveTo>
                <a:cubicBezTo>
                  <a:pt x="5713450" y="0"/>
                  <a:pt x="7320331" y="1484777"/>
                  <a:pt x="7513560" y="3387468"/>
                </a:cubicBezTo>
                <a:lnTo>
                  <a:pt x="7519558" y="3506255"/>
                </a:lnTo>
                <a:lnTo>
                  <a:pt x="0" y="3506255"/>
                </a:lnTo>
                <a:lnTo>
                  <a:pt x="5998" y="3387468"/>
                </a:lnTo>
                <a:cubicBezTo>
                  <a:pt x="199227" y="1484777"/>
                  <a:pt x="1806109" y="0"/>
                  <a:pt x="3759779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566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4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4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angle 5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Freeform: Shape 12">
            <a:extLst>
              <a:ext uri="{FF2B5EF4-FFF2-40B4-BE49-F238E27FC236}">
                <a16:creationId xmlns:a16="http://schemas.microsoft.com/office/drawing/2014/main" id="{F98F79A4-A6C7-4101-B1E9-27E05CB7C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3056DE3-1817-743D-F92C-CF1653A90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4793" y="871280"/>
            <a:ext cx="3469905" cy="766514"/>
          </a:xfrm>
        </p:spPr>
        <p:txBody>
          <a:bodyPr anchor="b"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Quiz Time!</a:t>
            </a:r>
            <a:endParaRPr lang="fr-CA" sz="6000" dirty="0">
              <a:solidFill>
                <a:schemeClr val="bg1"/>
              </a:solidFill>
            </a:endParaRPr>
          </a:p>
        </p:txBody>
      </p:sp>
      <p:sp>
        <p:nvSpPr>
          <p:cNvPr id="57" name="Freeform: Shape 14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58" name="Freeform: Shape 16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BB5DCB-341A-E417-3365-F93B4F4BF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2770" y="2125737"/>
            <a:ext cx="5417710" cy="4044463"/>
          </a:xfrm>
        </p:spPr>
        <p:txBody>
          <a:bodyPr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b="1" dirty="0">
                <a:solidFill>
                  <a:schemeClr val="bg1"/>
                </a:solidFill>
              </a:rPr>
              <a:t>Quel est le niveau le plus difficile de la </a:t>
            </a:r>
            <a:r>
              <a:rPr lang="fr-CA" sz="2400" b="1" dirty="0" err="1">
                <a:solidFill>
                  <a:schemeClr val="bg1"/>
                </a:solidFill>
              </a:rPr>
              <a:t>Demon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list</a:t>
            </a:r>
            <a:r>
              <a:rPr lang="fr-CA" sz="2400" b="1" dirty="0">
                <a:solidFill>
                  <a:schemeClr val="bg1"/>
                </a:solidFill>
              </a:rPr>
              <a:t>? </a:t>
            </a:r>
          </a:p>
          <a:p>
            <a:pPr marL="0" indent="0">
              <a:buNone/>
            </a:pPr>
            <a:r>
              <a:rPr lang="fr-CA" sz="2400" dirty="0">
                <a:solidFill>
                  <a:schemeClr val="bg1"/>
                </a:solidFill>
              </a:rPr>
              <a:t>	- Tidal </a:t>
            </a:r>
            <a:r>
              <a:rPr lang="fr-CA" sz="2400" dirty="0" err="1">
                <a:solidFill>
                  <a:schemeClr val="bg1"/>
                </a:solidFill>
              </a:rPr>
              <a:t>wave</a:t>
            </a:r>
            <a:endParaRPr lang="fr-CA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fr-CA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A" sz="2400" b="1" dirty="0">
                <a:solidFill>
                  <a:schemeClr val="bg1"/>
                </a:solidFill>
              </a:rPr>
              <a:t>Avec quels appareils peut-on jouer à </a:t>
            </a:r>
            <a:r>
              <a:rPr lang="fr-CA" sz="2400" b="1" dirty="0" err="1">
                <a:solidFill>
                  <a:schemeClr val="bg1"/>
                </a:solidFill>
              </a:rPr>
              <a:t>Geometry</a:t>
            </a:r>
            <a:r>
              <a:rPr lang="fr-CA" sz="2400" b="1" dirty="0">
                <a:solidFill>
                  <a:schemeClr val="bg1"/>
                </a:solidFill>
              </a:rPr>
              <a:t> </a:t>
            </a:r>
            <a:r>
              <a:rPr lang="fr-CA" sz="2400" b="1" dirty="0" err="1">
                <a:solidFill>
                  <a:schemeClr val="bg1"/>
                </a:solidFill>
              </a:rPr>
              <a:t>dash</a:t>
            </a:r>
            <a:r>
              <a:rPr lang="fr-CA" sz="2400" b="1" dirty="0">
                <a:solidFill>
                  <a:schemeClr val="bg1"/>
                </a:solidFill>
              </a:rPr>
              <a:t>? </a:t>
            </a:r>
          </a:p>
          <a:p>
            <a:pPr marL="0" indent="0">
              <a:buNone/>
            </a:pPr>
            <a:r>
              <a:rPr lang="fr-CA" sz="2400" dirty="0">
                <a:solidFill>
                  <a:schemeClr val="bg1"/>
                </a:solidFill>
              </a:rPr>
              <a:t>	- Ordinateur, tablette, téléphone </a:t>
            </a:r>
          </a:p>
          <a:p>
            <a:pPr marL="0" indent="0">
              <a:buNone/>
            </a:pPr>
            <a:endParaRPr lang="fr-CA" sz="2400" dirty="0">
              <a:solidFill>
                <a:schemeClr val="bg1"/>
              </a:solidFill>
            </a:endParaRPr>
          </a:p>
          <a:p>
            <a:r>
              <a:rPr lang="fr-CA" sz="2400" b="1" dirty="0">
                <a:solidFill>
                  <a:schemeClr val="bg1"/>
                </a:solidFill>
              </a:rPr>
              <a:t>Pourquoi j’aime ce jeu?</a:t>
            </a:r>
          </a:p>
          <a:p>
            <a:pPr marL="0" indent="0">
              <a:buNone/>
            </a:pPr>
            <a:r>
              <a:rPr lang="fr-CA" sz="2400" dirty="0">
                <a:solidFill>
                  <a:schemeClr val="bg1"/>
                </a:solidFill>
              </a:rPr>
              <a:t>	- Plusieurs réponses </a:t>
            </a:r>
            <a:r>
              <a:rPr lang="fr-CA" sz="2400" dirty="0">
                <a:solidFill>
                  <a:schemeClr val="bg1"/>
                </a:solidFill>
                <a:sym typeface="Wingdings" panose="05000000000000000000" pitchFamily="2" charset="2"/>
              </a:rPr>
              <a:t></a:t>
            </a:r>
            <a:endParaRPr lang="fr-CA" sz="2400" dirty="0">
              <a:solidFill>
                <a:schemeClr val="bg1"/>
              </a:solidFill>
            </a:endParaRPr>
          </a:p>
          <a:p>
            <a:endParaRPr lang="fr-CA" sz="2400" dirty="0">
              <a:solidFill>
                <a:schemeClr val="bg1"/>
              </a:solidFill>
            </a:endParaRPr>
          </a:p>
        </p:txBody>
      </p:sp>
      <p:sp>
        <p:nvSpPr>
          <p:cNvPr id="59" name="Freeform: Shape 18">
            <a:extLst>
              <a:ext uri="{FF2B5EF4-FFF2-40B4-BE49-F238E27FC236}">
                <a16:creationId xmlns:a16="http://schemas.microsoft.com/office/drawing/2014/main" id="{83C8019B-3985-409B-9B87-494B974EE9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60" name="Freeform: Shape 20">
            <a:extLst>
              <a:ext uri="{FF2B5EF4-FFF2-40B4-BE49-F238E27FC236}">
                <a16:creationId xmlns:a16="http://schemas.microsoft.com/office/drawing/2014/main" id="{9E5C5460-229E-46C8-A712-CC31798542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1" name="Freeform: Shape 22">
            <a:extLst>
              <a:ext uri="{FF2B5EF4-FFF2-40B4-BE49-F238E27FC236}">
                <a16:creationId xmlns:a16="http://schemas.microsoft.com/office/drawing/2014/main" id="{B85A4DB3-61AA-49A1-85A9-B3397CD519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59419" y="3564607"/>
            <a:ext cx="3432581" cy="3293393"/>
          </a:xfrm>
          <a:custGeom>
            <a:avLst/>
            <a:gdLst>
              <a:gd name="connsiteX0" fmla="*/ 2473947 w 3432581"/>
              <a:gd name="connsiteY0" fmla="*/ 0 h 3293393"/>
              <a:gd name="connsiteX1" fmla="*/ 3209623 w 3432581"/>
              <a:gd name="connsiteY1" fmla="*/ 111224 h 3293393"/>
              <a:gd name="connsiteX2" fmla="*/ 3432581 w 3432581"/>
              <a:gd name="connsiteY2" fmla="*/ 192828 h 3293393"/>
              <a:gd name="connsiteX3" fmla="*/ 3432581 w 3432581"/>
              <a:gd name="connsiteY3" fmla="*/ 3293393 h 3293393"/>
              <a:gd name="connsiteX4" fmla="*/ 141884 w 3432581"/>
              <a:gd name="connsiteY4" fmla="*/ 3293393 h 3293393"/>
              <a:gd name="connsiteX5" fmla="*/ 111224 w 3432581"/>
              <a:gd name="connsiteY5" fmla="*/ 3209623 h 3293393"/>
              <a:gd name="connsiteX6" fmla="*/ 0 w 3432581"/>
              <a:gd name="connsiteY6" fmla="*/ 2473947 h 3293393"/>
              <a:gd name="connsiteX7" fmla="*/ 2473947 w 3432581"/>
              <a:gd name="connsiteY7" fmla="*/ 0 h 3293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32581" h="3293393">
                <a:moveTo>
                  <a:pt x="2473947" y="0"/>
                </a:moveTo>
                <a:cubicBezTo>
                  <a:pt x="2730133" y="0"/>
                  <a:pt x="2977223" y="38940"/>
                  <a:pt x="3209623" y="111224"/>
                </a:cubicBezTo>
                <a:lnTo>
                  <a:pt x="3432581" y="192828"/>
                </a:lnTo>
                <a:lnTo>
                  <a:pt x="3432581" y="3293393"/>
                </a:lnTo>
                <a:lnTo>
                  <a:pt x="141884" y="3293393"/>
                </a:lnTo>
                <a:lnTo>
                  <a:pt x="111224" y="3209623"/>
                </a:lnTo>
                <a:cubicBezTo>
                  <a:pt x="38940" y="2977224"/>
                  <a:pt x="0" y="2730133"/>
                  <a:pt x="0" y="2473947"/>
                </a:cubicBezTo>
                <a:cubicBezTo>
                  <a:pt x="0" y="1107624"/>
                  <a:pt x="1107624" y="0"/>
                  <a:pt x="2473947" y="0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E7AECA9-9E82-A1E9-B80E-99CFF2ED735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3" b="3"/>
          <a:stretch/>
        </p:blipFill>
        <p:spPr>
          <a:xfrm>
            <a:off x="7020480" y="871280"/>
            <a:ext cx="4415738" cy="4415738"/>
          </a:xfrm>
          <a:custGeom>
            <a:avLst/>
            <a:gdLst/>
            <a:ahLst/>
            <a:cxnLst/>
            <a:rect l="l" t="t" r="r" b="b"/>
            <a:pathLst>
              <a:path w="2452978" h="2452978">
                <a:moveTo>
                  <a:pt x="1226489" y="0"/>
                </a:moveTo>
                <a:cubicBezTo>
                  <a:pt x="1903860" y="0"/>
                  <a:pt x="2452978" y="549118"/>
                  <a:pt x="2452978" y="1226489"/>
                </a:cubicBezTo>
                <a:cubicBezTo>
                  <a:pt x="2452978" y="1903860"/>
                  <a:pt x="1903860" y="2452978"/>
                  <a:pt x="1226489" y="2452978"/>
                </a:cubicBezTo>
                <a:cubicBezTo>
                  <a:pt x="549118" y="2452978"/>
                  <a:pt x="0" y="1903860"/>
                  <a:pt x="0" y="1226489"/>
                </a:cubicBezTo>
                <a:cubicBezTo>
                  <a:pt x="0" y="549118"/>
                  <a:pt x="549118" y="0"/>
                  <a:pt x="1226489" y="0"/>
                </a:cubicBezTo>
                <a:close/>
              </a:path>
            </a:pathLst>
          </a:custGeom>
        </p:spPr>
      </p:pic>
      <p:grpSp>
        <p:nvGrpSpPr>
          <p:cNvPr id="62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05993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692530-A2CB-CF72-48C9-D107F67272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302" y="2870522"/>
            <a:ext cx="3059204" cy="111652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72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MERCI!</a:t>
            </a:r>
          </a:p>
        </p:txBody>
      </p:sp>
      <p:pic>
        <p:nvPicPr>
          <p:cNvPr id="4" name="28dc9ed3-2577-4b5d-9616-463178f62bd9">
            <a:hlinkClick r:id="" action="ppaction://media"/>
            <a:extLst>
              <a:ext uri="{FF2B5EF4-FFF2-40B4-BE49-F238E27FC236}">
                <a16:creationId xmlns:a16="http://schemas.microsoft.com/office/drawing/2014/main" id="{64A0C5BC-B80E-1EDD-557D-F5CB85037B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04939" y="1232899"/>
            <a:ext cx="7480525" cy="420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072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151" name="Rectangle 6150">
            <a:extLst>
              <a:ext uri="{FF2B5EF4-FFF2-40B4-BE49-F238E27FC236}">
                <a16:creationId xmlns:a16="http://schemas.microsoft.com/office/drawing/2014/main" id="{5964CBE2-084A-47DF-A704-CF5F6217B5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77644F-C693-8CE3-8035-6023DE697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5025" y="841375"/>
            <a:ext cx="4826795" cy="223916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Les </a:t>
            </a:r>
            <a:r>
              <a:rPr lang="en-US" sz="7200" dirty="0" err="1">
                <a:solidFill>
                  <a:schemeClr val="bg1"/>
                </a:solidFill>
              </a:rPr>
              <a:t>origines</a:t>
            </a:r>
            <a:r>
              <a:rPr lang="en-US" sz="7200" dirty="0">
                <a:solidFill>
                  <a:schemeClr val="bg1"/>
                </a:solidFill>
              </a:rPr>
              <a:t>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7606605-3DD4-2FD1-270B-13CCA057B3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9681" y="3080544"/>
            <a:ext cx="4830283" cy="3050290"/>
          </a:xfrm>
        </p:spPr>
        <p:txBody>
          <a:bodyPr vert="horz" lIns="91440" tIns="45720" rIns="91440" bIns="45720" rtlCol="0">
            <a:no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2013</a:t>
            </a:r>
          </a:p>
          <a:p>
            <a:r>
              <a:rPr lang="en-US" dirty="0" err="1">
                <a:solidFill>
                  <a:schemeClr val="bg1"/>
                </a:solidFill>
              </a:rPr>
              <a:t>RobTop</a:t>
            </a:r>
            <a:r>
              <a:rPr lang="en-US" dirty="0">
                <a:solidFill>
                  <a:schemeClr val="bg1"/>
                </a:solidFill>
              </a:rPr>
              <a:t> games</a:t>
            </a:r>
          </a:p>
          <a:p>
            <a:r>
              <a:rPr lang="en-US" dirty="0" err="1">
                <a:solidFill>
                  <a:schemeClr val="bg1"/>
                </a:solidFill>
              </a:rPr>
              <a:t>Gratuit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>
                <a:solidFill>
                  <a:schemeClr val="bg1"/>
                </a:solidFill>
              </a:rPr>
              <a:t>Jeu video </a:t>
            </a:r>
            <a:r>
              <a:rPr lang="en-US" dirty="0" err="1">
                <a:solidFill>
                  <a:schemeClr val="bg1"/>
                </a:solidFill>
              </a:rPr>
              <a:t>en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ligne</a:t>
            </a:r>
            <a:endParaRPr lang="en-US" dirty="0">
              <a:solidFill>
                <a:schemeClr val="bg1"/>
              </a:solidFill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Parcours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d’obstacles</a:t>
            </a:r>
            <a:r>
              <a:rPr lang="en-US" dirty="0">
                <a:solidFill>
                  <a:schemeClr val="bg1"/>
                </a:solidFill>
              </a:rPr>
              <a:t> et de </a:t>
            </a:r>
            <a:r>
              <a:rPr lang="en-US" dirty="0" err="1">
                <a:solidFill>
                  <a:schemeClr val="bg1"/>
                </a:solidFill>
              </a:rPr>
              <a:t>pièges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146" name="Picture 2" descr="Geometry Dash - Wikipedia">
            <a:extLst>
              <a:ext uri="{FF2B5EF4-FFF2-40B4-BE49-F238E27FC236}">
                <a16:creationId xmlns:a16="http://schemas.microsoft.com/office/drawing/2014/main" id="{24A42A5F-F8E1-6D21-CC53-C4BC08C46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518"/>
          <a:stretch/>
        </p:blipFill>
        <p:spPr bwMode="auto">
          <a:xfrm>
            <a:off x="6096000" y="841375"/>
            <a:ext cx="5260975" cy="4707593"/>
          </a:xfrm>
          <a:custGeom>
            <a:avLst/>
            <a:gdLst/>
            <a:ahLst/>
            <a:cxnLst/>
            <a:rect l="l" t="t" r="r" b="b"/>
            <a:pathLst>
              <a:path w="5260975" h="4707593">
                <a:moveTo>
                  <a:pt x="0" y="0"/>
                </a:moveTo>
                <a:lnTo>
                  <a:pt x="5260975" y="0"/>
                </a:lnTo>
                <a:lnTo>
                  <a:pt x="5260975" y="3296937"/>
                </a:lnTo>
                <a:lnTo>
                  <a:pt x="5260975" y="3518571"/>
                </a:lnTo>
                <a:lnTo>
                  <a:pt x="5226503" y="3534000"/>
                </a:lnTo>
                <a:cubicBezTo>
                  <a:pt x="5219783" y="3536785"/>
                  <a:pt x="5212389" y="3538321"/>
                  <a:pt x="5206341" y="3542065"/>
                </a:cubicBezTo>
                <a:cubicBezTo>
                  <a:pt x="5178495" y="3559156"/>
                  <a:pt x="5151515" y="3577591"/>
                  <a:pt x="5123287" y="3594010"/>
                </a:cubicBezTo>
                <a:cubicBezTo>
                  <a:pt x="5094195" y="3611004"/>
                  <a:pt x="5068175" y="3631071"/>
                  <a:pt x="5048107" y="3658244"/>
                </a:cubicBezTo>
                <a:cubicBezTo>
                  <a:pt x="5029480" y="3683496"/>
                  <a:pt x="5011429" y="3709131"/>
                  <a:pt x="4992899" y="3734479"/>
                </a:cubicBezTo>
                <a:cubicBezTo>
                  <a:pt x="4988194" y="3740912"/>
                  <a:pt x="4983873" y="3748498"/>
                  <a:pt x="4977440" y="3752627"/>
                </a:cubicBezTo>
                <a:cubicBezTo>
                  <a:pt x="4964094" y="3761268"/>
                  <a:pt x="4949499" y="3768277"/>
                  <a:pt x="4935193" y="3775382"/>
                </a:cubicBezTo>
                <a:cubicBezTo>
                  <a:pt x="4922903" y="3781431"/>
                  <a:pt x="4909845" y="3785943"/>
                  <a:pt x="4897844" y="3792472"/>
                </a:cubicBezTo>
                <a:cubicBezTo>
                  <a:pt x="4888243" y="3797658"/>
                  <a:pt x="4879697" y="3804859"/>
                  <a:pt x="4870767" y="3811388"/>
                </a:cubicBezTo>
                <a:cubicBezTo>
                  <a:pt x="4862990" y="3817052"/>
                  <a:pt x="4854445" y="3821949"/>
                  <a:pt x="4847916" y="3828767"/>
                </a:cubicBezTo>
                <a:cubicBezTo>
                  <a:pt x="4831977" y="3845281"/>
                  <a:pt x="4815942" y="3861508"/>
                  <a:pt x="4796163" y="3873702"/>
                </a:cubicBezTo>
                <a:cubicBezTo>
                  <a:pt x="4776672" y="3885799"/>
                  <a:pt x="4758237" y="3899338"/>
                  <a:pt x="4738843" y="3911628"/>
                </a:cubicBezTo>
                <a:cubicBezTo>
                  <a:pt x="4719831" y="3923630"/>
                  <a:pt x="4702645" y="3936783"/>
                  <a:pt x="4692755" y="3958099"/>
                </a:cubicBezTo>
                <a:cubicBezTo>
                  <a:pt x="4688339" y="3967508"/>
                  <a:pt x="4682097" y="3977782"/>
                  <a:pt x="4673744" y="3983255"/>
                </a:cubicBezTo>
                <a:cubicBezTo>
                  <a:pt x="4661838" y="3991032"/>
                  <a:pt x="4646764" y="3993817"/>
                  <a:pt x="4633801" y="4000442"/>
                </a:cubicBezTo>
                <a:cubicBezTo>
                  <a:pt x="4618535" y="4008219"/>
                  <a:pt x="4600869" y="4014940"/>
                  <a:pt x="4590499" y="4027326"/>
                </a:cubicBezTo>
                <a:cubicBezTo>
                  <a:pt x="4581281" y="4038368"/>
                  <a:pt x="4571968" y="4047009"/>
                  <a:pt x="4559773" y="4054018"/>
                </a:cubicBezTo>
                <a:cubicBezTo>
                  <a:pt x="4551229" y="4058915"/>
                  <a:pt x="4544892" y="4067844"/>
                  <a:pt x="4536059" y="4071877"/>
                </a:cubicBezTo>
                <a:cubicBezTo>
                  <a:pt x="4524441" y="4077254"/>
                  <a:pt x="4512727" y="4081479"/>
                  <a:pt x="4502549" y="4089832"/>
                </a:cubicBezTo>
                <a:cubicBezTo>
                  <a:pt x="4491987" y="4098473"/>
                  <a:pt x="4479986" y="4105290"/>
                  <a:pt x="4468944" y="4113356"/>
                </a:cubicBezTo>
                <a:cubicBezTo>
                  <a:pt x="4463087" y="4117676"/>
                  <a:pt x="4458286" y="4123341"/>
                  <a:pt x="4452622" y="4127854"/>
                </a:cubicBezTo>
                <a:cubicBezTo>
                  <a:pt x="4442252" y="4136111"/>
                  <a:pt x="4431690" y="4144176"/>
                  <a:pt x="4421032" y="4151953"/>
                </a:cubicBezTo>
                <a:cubicBezTo>
                  <a:pt x="4410375" y="4159731"/>
                  <a:pt x="4400197" y="4168756"/>
                  <a:pt x="4388483" y="4174421"/>
                </a:cubicBezTo>
                <a:cubicBezTo>
                  <a:pt x="4368513" y="4184023"/>
                  <a:pt x="4346717" y="4189784"/>
                  <a:pt x="4327321" y="4200153"/>
                </a:cubicBezTo>
                <a:cubicBezTo>
                  <a:pt x="4307639" y="4210714"/>
                  <a:pt x="4289107" y="4223965"/>
                  <a:pt x="4271633" y="4237983"/>
                </a:cubicBezTo>
                <a:cubicBezTo>
                  <a:pt x="4257807" y="4249025"/>
                  <a:pt x="4244845" y="4259971"/>
                  <a:pt x="4227465" y="4265635"/>
                </a:cubicBezTo>
                <a:cubicBezTo>
                  <a:pt x="4217768" y="4268804"/>
                  <a:pt x="4207591" y="4275717"/>
                  <a:pt x="4201733" y="4283783"/>
                </a:cubicBezTo>
                <a:cubicBezTo>
                  <a:pt x="4189059" y="4301353"/>
                  <a:pt x="4172833" y="4313739"/>
                  <a:pt x="4154494" y="4324301"/>
                </a:cubicBezTo>
                <a:cubicBezTo>
                  <a:pt x="4130010" y="4338511"/>
                  <a:pt x="4105814" y="4353009"/>
                  <a:pt x="4081234" y="4366931"/>
                </a:cubicBezTo>
                <a:cubicBezTo>
                  <a:pt x="4066737" y="4375189"/>
                  <a:pt x="4052335" y="4383926"/>
                  <a:pt x="4036971" y="4389975"/>
                </a:cubicBezTo>
                <a:cubicBezTo>
                  <a:pt x="4005575" y="4402457"/>
                  <a:pt x="3973410" y="4413114"/>
                  <a:pt x="3941725" y="4424733"/>
                </a:cubicBezTo>
                <a:cubicBezTo>
                  <a:pt x="3931355" y="4428477"/>
                  <a:pt x="3921561" y="4433854"/>
                  <a:pt x="3910999" y="4437119"/>
                </a:cubicBezTo>
                <a:cubicBezTo>
                  <a:pt x="3899573" y="4440671"/>
                  <a:pt x="3887285" y="4441727"/>
                  <a:pt x="3875859" y="4445280"/>
                </a:cubicBezTo>
                <a:cubicBezTo>
                  <a:pt x="3856847" y="4451136"/>
                  <a:pt x="3838412" y="4458626"/>
                  <a:pt x="3819401" y="4464579"/>
                </a:cubicBezTo>
                <a:cubicBezTo>
                  <a:pt x="3782723" y="4476005"/>
                  <a:pt x="3745949" y="4486951"/>
                  <a:pt x="3709176" y="4497800"/>
                </a:cubicBezTo>
                <a:cubicBezTo>
                  <a:pt x="3701303" y="4500105"/>
                  <a:pt x="3692757" y="4500393"/>
                  <a:pt x="3684981" y="4502889"/>
                </a:cubicBezTo>
                <a:cubicBezTo>
                  <a:pt x="3664337" y="4509610"/>
                  <a:pt x="3643789" y="4516907"/>
                  <a:pt x="3623338" y="4524300"/>
                </a:cubicBezTo>
                <a:cubicBezTo>
                  <a:pt x="3610953" y="4528813"/>
                  <a:pt x="3598854" y="4534382"/>
                  <a:pt x="3586373" y="4538702"/>
                </a:cubicBezTo>
                <a:cubicBezTo>
                  <a:pt x="3576387" y="4542159"/>
                  <a:pt x="3566113" y="4544847"/>
                  <a:pt x="3555743" y="4546960"/>
                </a:cubicBezTo>
                <a:cubicBezTo>
                  <a:pt x="3546814" y="4548785"/>
                  <a:pt x="3537501" y="4548592"/>
                  <a:pt x="3528667" y="4550801"/>
                </a:cubicBezTo>
                <a:cubicBezTo>
                  <a:pt x="3504759" y="4556753"/>
                  <a:pt x="3481140" y="4563475"/>
                  <a:pt x="3457424" y="4569811"/>
                </a:cubicBezTo>
                <a:cubicBezTo>
                  <a:pt x="3447919" y="4572308"/>
                  <a:pt x="3438221" y="4574133"/>
                  <a:pt x="3429003" y="4577301"/>
                </a:cubicBezTo>
                <a:cubicBezTo>
                  <a:pt x="3404327" y="4585654"/>
                  <a:pt x="3380036" y="4595159"/>
                  <a:pt x="3355264" y="4603033"/>
                </a:cubicBezTo>
                <a:cubicBezTo>
                  <a:pt x="3334717" y="4609562"/>
                  <a:pt x="3313593" y="4614266"/>
                  <a:pt x="3292757" y="4620027"/>
                </a:cubicBezTo>
                <a:cubicBezTo>
                  <a:pt x="3283924" y="4622524"/>
                  <a:pt x="3275475" y="4626077"/>
                  <a:pt x="3266643" y="4628188"/>
                </a:cubicBezTo>
                <a:cubicBezTo>
                  <a:pt x="3246863" y="4632990"/>
                  <a:pt x="3226796" y="4637022"/>
                  <a:pt x="3206921" y="4641823"/>
                </a:cubicBezTo>
                <a:cubicBezTo>
                  <a:pt x="3195590" y="4644607"/>
                  <a:pt x="3184645" y="4649600"/>
                  <a:pt x="3173123" y="4651425"/>
                </a:cubicBezTo>
                <a:cubicBezTo>
                  <a:pt x="3145759" y="4655745"/>
                  <a:pt x="3118203" y="4658817"/>
                  <a:pt x="3090646" y="4662274"/>
                </a:cubicBezTo>
                <a:cubicBezTo>
                  <a:pt x="3062227" y="4665826"/>
                  <a:pt x="3033902" y="4669571"/>
                  <a:pt x="3005480" y="4672739"/>
                </a:cubicBezTo>
                <a:cubicBezTo>
                  <a:pt x="2989926" y="4674372"/>
                  <a:pt x="2974275" y="4674660"/>
                  <a:pt x="2958721" y="4676196"/>
                </a:cubicBezTo>
                <a:cubicBezTo>
                  <a:pt x="2945087" y="4677541"/>
                  <a:pt x="2931549" y="4680037"/>
                  <a:pt x="2917915" y="4681670"/>
                </a:cubicBezTo>
                <a:cubicBezTo>
                  <a:pt x="2906105" y="4683013"/>
                  <a:pt x="2894199" y="4683781"/>
                  <a:pt x="2882389" y="4685126"/>
                </a:cubicBezTo>
                <a:cubicBezTo>
                  <a:pt x="2863475" y="4687334"/>
                  <a:pt x="2844655" y="4689831"/>
                  <a:pt x="2825837" y="4692135"/>
                </a:cubicBezTo>
                <a:cubicBezTo>
                  <a:pt x="2817964" y="4692999"/>
                  <a:pt x="2809706" y="4695399"/>
                  <a:pt x="2802313" y="4693960"/>
                </a:cubicBezTo>
                <a:cubicBezTo>
                  <a:pt x="2783686" y="4690310"/>
                  <a:pt x="2765347" y="4691367"/>
                  <a:pt x="2746816" y="4693863"/>
                </a:cubicBezTo>
                <a:cubicBezTo>
                  <a:pt x="2740479" y="4694728"/>
                  <a:pt x="2733662" y="4694535"/>
                  <a:pt x="2727517" y="4692903"/>
                </a:cubicBezTo>
                <a:cubicBezTo>
                  <a:pt x="2714939" y="4689638"/>
                  <a:pt x="2702745" y="4685029"/>
                  <a:pt x="2690359" y="4680997"/>
                </a:cubicBezTo>
                <a:cubicBezTo>
                  <a:pt x="2689014" y="4680517"/>
                  <a:pt x="2687382" y="4680421"/>
                  <a:pt x="2685943" y="4680133"/>
                </a:cubicBezTo>
                <a:cubicBezTo>
                  <a:pt x="2677781" y="4678500"/>
                  <a:pt x="2669717" y="4676868"/>
                  <a:pt x="2661554" y="4675428"/>
                </a:cubicBezTo>
                <a:cubicBezTo>
                  <a:pt x="2657138" y="4674660"/>
                  <a:pt x="2652625" y="4674564"/>
                  <a:pt x="2648208" y="4673892"/>
                </a:cubicBezTo>
                <a:cubicBezTo>
                  <a:pt x="2631118" y="4671203"/>
                  <a:pt x="2612299" y="4675716"/>
                  <a:pt x="2597512" y="4664099"/>
                </a:cubicBezTo>
                <a:cubicBezTo>
                  <a:pt x="2587911" y="4656609"/>
                  <a:pt x="2578597" y="4658338"/>
                  <a:pt x="2568324" y="4659490"/>
                </a:cubicBezTo>
                <a:cubicBezTo>
                  <a:pt x="2560547" y="4660354"/>
                  <a:pt x="2552577" y="4660065"/>
                  <a:pt x="2544704" y="4660162"/>
                </a:cubicBezTo>
                <a:cubicBezTo>
                  <a:pt x="2530878" y="4660449"/>
                  <a:pt x="2517052" y="4660546"/>
                  <a:pt x="2503225" y="4661026"/>
                </a:cubicBezTo>
                <a:cubicBezTo>
                  <a:pt x="2498808" y="4661218"/>
                  <a:pt x="2494297" y="4663619"/>
                  <a:pt x="2489975" y="4663235"/>
                </a:cubicBezTo>
                <a:cubicBezTo>
                  <a:pt x="2470004" y="4661410"/>
                  <a:pt x="2450033" y="4658529"/>
                  <a:pt x="2430061" y="4656897"/>
                </a:cubicBezTo>
                <a:cubicBezTo>
                  <a:pt x="2418732" y="4655938"/>
                  <a:pt x="2407114" y="4657761"/>
                  <a:pt x="2395880" y="4656417"/>
                </a:cubicBezTo>
                <a:cubicBezTo>
                  <a:pt x="2382919" y="4654881"/>
                  <a:pt x="2370245" y="4650945"/>
                  <a:pt x="2357378" y="4648544"/>
                </a:cubicBezTo>
                <a:cubicBezTo>
                  <a:pt x="2353826" y="4647872"/>
                  <a:pt x="2349889" y="4648736"/>
                  <a:pt x="2346145" y="4648928"/>
                </a:cubicBezTo>
                <a:cubicBezTo>
                  <a:pt x="2341920" y="4649120"/>
                  <a:pt x="2337791" y="4649504"/>
                  <a:pt x="2333567" y="4649600"/>
                </a:cubicBezTo>
                <a:cubicBezTo>
                  <a:pt x="2320700" y="4649793"/>
                  <a:pt x="2307835" y="4649504"/>
                  <a:pt x="2294968" y="4650177"/>
                </a:cubicBezTo>
                <a:cubicBezTo>
                  <a:pt x="2287095" y="4650561"/>
                  <a:pt x="2278839" y="4654497"/>
                  <a:pt x="2271540" y="4653057"/>
                </a:cubicBezTo>
                <a:cubicBezTo>
                  <a:pt x="2256659" y="4650272"/>
                  <a:pt x="2241776" y="4656513"/>
                  <a:pt x="2226895" y="4651329"/>
                </a:cubicBezTo>
                <a:cubicBezTo>
                  <a:pt x="2222285" y="4649793"/>
                  <a:pt x="2215948" y="4653633"/>
                  <a:pt x="2210379" y="4653825"/>
                </a:cubicBezTo>
                <a:cubicBezTo>
                  <a:pt x="2196457" y="4654305"/>
                  <a:pt x="2182535" y="4654209"/>
                  <a:pt x="2168613" y="4654113"/>
                </a:cubicBezTo>
                <a:cubicBezTo>
                  <a:pt x="2156131" y="4654017"/>
                  <a:pt x="2143168" y="4655361"/>
                  <a:pt x="2131167" y="4652673"/>
                </a:cubicBezTo>
                <a:cubicBezTo>
                  <a:pt x="2118588" y="4649793"/>
                  <a:pt x="2107259" y="4650177"/>
                  <a:pt x="2095065" y="4653441"/>
                </a:cubicBezTo>
                <a:cubicBezTo>
                  <a:pt x="2086711" y="4655649"/>
                  <a:pt x="2077878" y="4655938"/>
                  <a:pt x="2069237" y="4656609"/>
                </a:cubicBezTo>
                <a:cubicBezTo>
                  <a:pt x="2059924" y="4657377"/>
                  <a:pt x="2049650" y="4655361"/>
                  <a:pt x="2041201" y="4658529"/>
                </a:cubicBezTo>
                <a:cubicBezTo>
                  <a:pt x="2016044" y="4667939"/>
                  <a:pt x="1990216" y="4669955"/>
                  <a:pt x="1963909" y="4669955"/>
                </a:cubicBezTo>
                <a:cubicBezTo>
                  <a:pt x="1959107" y="4669955"/>
                  <a:pt x="1954210" y="4668612"/>
                  <a:pt x="1949603" y="4667171"/>
                </a:cubicBezTo>
                <a:cubicBezTo>
                  <a:pt x="1922717" y="4658529"/>
                  <a:pt x="1895737" y="4659297"/>
                  <a:pt x="1868373" y="4664578"/>
                </a:cubicBezTo>
                <a:cubicBezTo>
                  <a:pt x="1862708" y="4665731"/>
                  <a:pt x="1856372" y="4665923"/>
                  <a:pt x="1850707" y="4664771"/>
                </a:cubicBezTo>
                <a:cubicBezTo>
                  <a:pt x="1834768" y="4661410"/>
                  <a:pt x="1819309" y="4655841"/>
                  <a:pt x="1803275" y="4653441"/>
                </a:cubicBezTo>
                <a:cubicBezTo>
                  <a:pt x="1776775" y="4649504"/>
                  <a:pt x="1753828" y="4662754"/>
                  <a:pt x="1730112" y="4671396"/>
                </a:cubicBezTo>
                <a:cubicBezTo>
                  <a:pt x="1707548" y="4679557"/>
                  <a:pt x="1688345" y="4697992"/>
                  <a:pt x="1661652" y="4693863"/>
                </a:cubicBezTo>
                <a:cubicBezTo>
                  <a:pt x="1658965" y="4693479"/>
                  <a:pt x="1655988" y="4696071"/>
                  <a:pt x="1653011" y="4696744"/>
                </a:cubicBezTo>
                <a:cubicBezTo>
                  <a:pt x="1644850" y="4698568"/>
                  <a:pt x="1636689" y="4700776"/>
                  <a:pt x="1628431" y="4701641"/>
                </a:cubicBezTo>
                <a:cubicBezTo>
                  <a:pt x="1618350" y="4702793"/>
                  <a:pt x="1608076" y="4702409"/>
                  <a:pt x="1597995" y="4703369"/>
                </a:cubicBezTo>
                <a:cubicBezTo>
                  <a:pt x="1585032" y="4704521"/>
                  <a:pt x="1572263" y="4707593"/>
                  <a:pt x="1559396" y="4707593"/>
                </a:cubicBezTo>
                <a:cubicBezTo>
                  <a:pt x="1549026" y="4707593"/>
                  <a:pt x="1538753" y="4704041"/>
                  <a:pt x="1528480" y="4702312"/>
                </a:cubicBezTo>
                <a:cubicBezTo>
                  <a:pt x="1513981" y="4699912"/>
                  <a:pt x="1498042" y="4700584"/>
                  <a:pt x="1485272" y="4694439"/>
                </a:cubicBezTo>
                <a:cubicBezTo>
                  <a:pt x="1471639" y="4687910"/>
                  <a:pt x="1458676" y="4684934"/>
                  <a:pt x="1444562" y="4686950"/>
                </a:cubicBezTo>
                <a:cubicBezTo>
                  <a:pt x="1439857" y="4687622"/>
                  <a:pt x="1433808" y="4691655"/>
                  <a:pt x="1431696" y="4695783"/>
                </a:cubicBezTo>
                <a:cubicBezTo>
                  <a:pt x="1426991" y="4705001"/>
                  <a:pt x="1420559" y="4706634"/>
                  <a:pt x="1411821" y="4703464"/>
                </a:cubicBezTo>
                <a:cubicBezTo>
                  <a:pt x="1404236" y="4700776"/>
                  <a:pt x="1394922" y="4699432"/>
                  <a:pt x="1389738" y="4694247"/>
                </a:cubicBezTo>
                <a:cubicBezTo>
                  <a:pt x="1375047" y="4679557"/>
                  <a:pt x="1356324" y="4679077"/>
                  <a:pt x="1338081" y="4675141"/>
                </a:cubicBezTo>
                <a:cubicBezTo>
                  <a:pt x="1326945" y="4672739"/>
                  <a:pt x="1316574" y="4672644"/>
                  <a:pt x="1305436" y="4674276"/>
                </a:cubicBezTo>
                <a:cubicBezTo>
                  <a:pt x="1281241" y="4677925"/>
                  <a:pt x="1257717" y="4672739"/>
                  <a:pt x="1234481" y="4666115"/>
                </a:cubicBezTo>
                <a:cubicBezTo>
                  <a:pt x="1219118" y="4661698"/>
                  <a:pt x="1203372" y="4659010"/>
                  <a:pt x="1188106" y="4654497"/>
                </a:cubicBezTo>
                <a:cubicBezTo>
                  <a:pt x="1176680" y="4651041"/>
                  <a:pt x="1165255" y="4646912"/>
                  <a:pt x="1154790" y="4641343"/>
                </a:cubicBezTo>
                <a:cubicBezTo>
                  <a:pt x="1139618" y="4633181"/>
                  <a:pt x="1126369" y="4620891"/>
                  <a:pt x="1107069" y="4624156"/>
                </a:cubicBezTo>
                <a:cubicBezTo>
                  <a:pt x="1090074" y="4627036"/>
                  <a:pt x="1074713" y="4620988"/>
                  <a:pt x="1059158" y="4615227"/>
                </a:cubicBezTo>
                <a:cubicBezTo>
                  <a:pt x="1047732" y="4611002"/>
                  <a:pt x="1036308" y="4606681"/>
                  <a:pt x="1024496" y="4603993"/>
                </a:cubicBezTo>
                <a:cubicBezTo>
                  <a:pt x="1010478" y="4600824"/>
                  <a:pt x="994635" y="4602169"/>
                  <a:pt x="982153" y="4596311"/>
                </a:cubicBezTo>
                <a:cubicBezTo>
                  <a:pt x="969095" y="4590166"/>
                  <a:pt x="958246" y="4594295"/>
                  <a:pt x="946628" y="4596024"/>
                </a:cubicBezTo>
                <a:cubicBezTo>
                  <a:pt x="928097" y="4598712"/>
                  <a:pt x="909661" y="4603705"/>
                  <a:pt x="890939" y="4597368"/>
                </a:cubicBezTo>
                <a:cubicBezTo>
                  <a:pt x="868184" y="4589687"/>
                  <a:pt x="845620" y="4581430"/>
                  <a:pt x="822769" y="4574133"/>
                </a:cubicBezTo>
                <a:cubicBezTo>
                  <a:pt x="813934" y="4571347"/>
                  <a:pt x="804431" y="4570195"/>
                  <a:pt x="795212" y="4568947"/>
                </a:cubicBezTo>
                <a:cubicBezTo>
                  <a:pt x="786476" y="4567891"/>
                  <a:pt x="776010" y="4570579"/>
                  <a:pt x="769288" y="4566547"/>
                </a:cubicBezTo>
                <a:cubicBezTo>
                  <a:pt x="752005" y="4556178"/>
                  <a:pt x="734243" y="4551089"/>
                  <a:pt x="714271" y="4551089"/>
                </a:cubicBezTo>
                <a:cubicBezTo>
                  <a:pt x="706781" y="4551089"/>
                  <a:pt x="699484" y="4546768"/>
                  <a:pt x="691900" y="4545999"/>
                </a:cubicBezTo>
                <a:cubicBezTo>
                  <a:pt x="681529" y="4545040"/>
                  <a:pt x="669623" y="4542447"/>
                  <a:pt x="660598" y="4546096"/>
                </a:cubicBezTo>
                <a:cubicBezTo>
                  <a:pt x="639379" y="4554737"/>
                  <a:pt x="622193" y="4547536"/>
                  <a:pt x="603662" y="4538991"/>
                </a:cubicBezTo>
                <a:cubicBezTo>
                  <a:pt x="585418" y="4530541"/>
                  <a:pt x="566215" y="4523821"/>
                  <a:pt x="546821" y="4518251"/>
                </a:cubicBezTo>
                <a:cubicBezTo>
                  <a:pt x="539524" y="4516235"/>
                  <a:pt x="530787" y="4519596"/>
                  <a:pt x="522721" y="4520267"/>
                </a:cubicBezTo>
                <a:cubicBezTo>
                  <a:pt x="519840" y="4520460"/>
                  <a:pt x="516671" y="4520748"/>
                  <a:pt x="514080" y="4519788"/>
                </a:cubicBezTo>
                <a:cubicBezTo>
                  <a:pt x="489020" y="4510570"/>
                  <a:pt x="463575" y="4503561"/>
                  <a:pt x="436404" y="4508361"/>
                </a:cubicBezTo>
                <a:cubicBezTo>
                  <a:pt x="433908" y="4508842"/>
                  <a:pt x="431123" y="4507786"/>
                  <a:pt x="428626" y="4507114"/>
                </a:cubicBezTo>
                <a:cubicBezTo>
                  <a:pt x="416432" y="4503657"/>
                  <a:pt x="404526" y="4498184"/>
                  <a:pt x="392141" y="4496936"/>
                </a:cubicBezTo>
                <a:cubicBezTo>
                  <a:pt x="361608" y="4493864"/>
                  <a:pt x="330884" y="4492615"/>
                  <a:pt x="300157" y="4490599"/>
                </a:cubicBezTo>
                <a:cubicBezTo>
                  <a:pt x="298237" y="4490503"/>
                  <a:pt x="296221" y="4490503"/>
                  <a:pt x="294493" y="4489831"/>
                </a:cubicBezTo>
                <a:cubicBezTo>
                  <a:pt x="283163" y="4485702"/>
                  <a:pt x="273274" y="4487047"/>
                  <a:pt x="263671" y="4494919"/>
                </a:cubicBezTo>
                <a:cubicBezTo>
                  <a:pt x="259447" y="4498376"/>
                  <a:pt x="253686" y="4500200"/>
                  <a:pt x="248406" y="4502121"/>
                </a:cubicBezTo>
                <a:cubicBezTo>
                  <a:pt x="240628" y="4505002"/>
                  <a:pt x="232659" y="4507786"/>
                  <a:pt x="224594" y="4509610"/>
                </a:cubicBezTo>
                <a:cubicBezTo>
                  <a:pt x="216624" y="4511338"/>
                  <a:pt x="208079" y="4513738"/>
                  <a:pt x="200398" y="4512395"/>
                </a:cubicBezTo>
                <a:cubicBezTo>
                  <a:pt x="186572" y="4509994"/>
                  <a:pt x="173417" y="4504618"/>
                  <a:pt x="159783" y="4501064"/>
                </a:cubicBezTo>
                <a:cubicBezTo>
                  <a:pt x="155079" y="4499816"/>
                  <a:pt x="149893" y="4500009"/>
                  <a:pt x="144997" y="4499912"/>
                </a:cubicBezTo>
                <a:cubicBezTo>
                  <a:pt x="133763" y="4499625"/>
                  <a:pt x="122241" y="4502409"/>
                  <a:pt x="112064" y="4494440"/>
                </a:cubicBezTo>
                <a:cubicBezTo>
                  <a:pt x="102655" y="4486951"/>
                  <a:pt x="93148" y="4489158"/>
                  <a:pt x="83259" y="4494824"/>
                </a:cubicBezTo>
                <a:cubicBezTo>
                  <a:pt x="76154" y="4498857"/>
                  <a:pt x="68090" y="4502025"/>
                  <a:pt x="60120" y="4503561"/>
                </a:cubicBezTo>
                <a:cubicBezTo>
                  <a:pt x="49174" y="4505673"/>
                  <a:pt x="38324" y="4506538"/>
                  <a:pt x="26514" y="4505289"/>
                </a:cubicBezTo>
                <a:cubicBezTo>
                  <a:pt x="18161" y="4504425"/>
                  <a:pt x="11343" y="4504041"/>
                  <a:pt x="4814" y="4498952"/>
                </a:cubicBezTo>
                <a:cubicBezTo>
                  <a:pt x="3759" y="4498184"/>
                  <a:pt x="1839" y="4497992"/>
                  <a:pt x="398" y="4498089"/>
                </a:cubicBezTo>
                <a:lnTo>
                  <a:pt x="0" y="4498087"/>
                </a:lnTo>
                <a:close/>
              </a:path>
            </a:pathLst>
          </a:custGeom>
          <a:noFill/>
          <a:effectLst>
            <a:outerShdw blurRad="381000" dist="152400" dir="5400000" algn="t" rotWithShape="0">
              <a:prstClr val="black">
                <a:alpha val="1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53" name="Freeform: Shape 6152">
            <a:extLst>
              <a:ext uri="{FF2B5EF4-FFF2-40B4-BE49-F238E27FC236}">
                <a16:creationId xmlns:a16="http://schemas.microsoft.com/office/drawing/2014/main" id="{686A5CBB-E03B-4019-8BCD-78975D39E4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6155" name="Freeform: Shape 6154">
            <a:extLst>
              <a:ext uri="{FF2B5EF4-FFF2-40B4-BE49-F238E27FC236}">
                <a16:creationId xmlns:a16="http://schemas.microsoft.com/office/drawing/2014/main" id="{94993204-9792-4E61-A83C-73D4379E2B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138312"/>
            <a:ext cx="5260975" cy="1410656"/>
          </a:xfrm>
          <a:custGeom>
            <a:avLst/>
            <a:gdLst>
              <a:gd name="connsiteX0" fmla="*/ 5260975 w 5260975"/>
              <a:gd name="connsiteY0" fmla="*/ 0 h 1410656"/>
              <a:gd name="connsiteX1" fmla="*/ 5260975 w 5260975"/>
              <a:gd name="connsiteY1" fmla="*/ 221634 h 1410656"/>
              <a:gd name="connsiteX2" fmla="*/ 5226503 w 5260975"/>
              <a:gd name="connsiteY2" fmla="*/ 237063 h 1410656"/>
              <a:gd name="connsiteX3" fmla="*/ 5206341 w 5260975"/>
              <a:gd name="connsiteY3" fmla="*/ 245128 h 1410656"/>
              <a:gd name="connsiteX4" fmla="*/ 5123287 w 5260975"/>
              <a:gd name="connsiteY4" fmla="*/ 297073 h 1410656"/>
              <a:gd name="connsiteX5" fmla="*/ 5048107 w 5260975"/>
              <a:gd name="connsiteY5" fmla="*/ 361307 h 1410656"/>
              <a:gd name="connsiteX6" fmla="*/ 4992899 w 5260975"/>
              <a:gd name="connsiteY6" fmla="*/ 437542 h 1410656"/>
              <a:gd name="connsiteX7" fmla="*/ 4977440 w 5260975"/>
              <a:gd name="connsiteY7" fmla="*/ 455690 h 1410656"/>
              <a:gd name="connsiteX8" fmla="*/ 4935193 w 5260975"/>
              <a:gd name="connsiteY8" fmla="*/ 478445 h 1410656"/>
              <a:gd name="connsiteX9" fmla="*/ 4897844 w 5260975"/>
              <a:gd name="connsiteY9" fmla="*/ 495535 h 1410656"/>
              <a:gd name="connsiteX10" fmla="*/ 4870767 w 5260975"/>
              <a:gd name="connsiteY10" fmla="*/ 514451 h 1410656"/>
              <a:gd name="connsiteX11" fmla="*/ 4847916 w 5260975"/>
              <a:gd name="connsiteY11" fmla="*/ 531830 h 1410656"/>
              <a:gd name="connsiteX12" fmla="*/ 4796163 w 5260975"/>
              <a:gd name="connsiteY12" fmla="*/ 576765 h 1410656"/>
              <a:gd name="connsiteX13" fmla="*/ 4738843 w 5260975"/>
              <a:gd name="connsiteY13" fmla="*/ 614691 h 1410656"/>
              <a:gd name="connsiteX14" fmla="*/ 4692755 w 5260975"/>
              <a:gd name="connsiteY14" fmla="*/ 661162 h 1410656"/>
              <a:gd name="connsiteX15" fmla="*/ 4673744 w 5260975"/>
              <a:gd name="connsiteY15" fmla="*/ 686318 h 1410656"/>
              <a:gd name="connsiteX16" fmla="*/ 4633801 w 5260975"/>
              <a:gd name="connsiteY16" fmla="*/ 703505 h 1410656"/>
              <a:gd name="connsiteX17" fmla="*/ 4590499 w 5260975"/>
              <a:gd name="connsiteY17" fmla="*/ 730389 h 1410656"/>
              <a:gd name="connsiteX18" fmla="*/ 4559773 w 5260975"/>
              <a:gd name="connsiteY18" fmla="*/ 757081 h 1410656"/>
              <a:gd name="connsiteX19" fmla="*/ 4536059 w 5260975"/>
              <a:gd name="connsiteY19" fmla="*/ 774940 h 1410656"/>
              <a:gd name="connsiteX20" fmla="*/ 4502549 w 5260975"/>
              <a:gd name="connsiteY20" fmla="*/ 792895 h 1410656"/>
              <a:gd name="connsiteX21" fmla="*/ 4468944 w 5260975"/>
              <a:gd name="connsiteY21" fmla="*/ 816419 h 1410656"/>
              <a:gd name="connsiteX22" fmla="*/ 4452622 w 5260975"/>
              <a:gd name="connsiteY22" fmla="*/ 830917 h 1410656"/>
              <a:gd name="connsiteX23" fmla="*/ 4421032 w 5260975"/>
              <a:gd name="connsiteY23" fmla="*/ 855016 h 1410656"/>
              <a:gd name="connsiteX24" fmla="*/ 4388483 w 5260975"/>
              <a:gd name="connsiteY24" fmla="*/ 877484 h 1410656"/>
              <a:gd name="connsiteX25" fmla="*/ 4327321 w 5260975"/>
              <a:gd name="connsiteY25" fmla="*/ 903216 h 1410656"/>
              <a:gd name="connsiteX26" fmla="*/ 4271633 w 5260975"/>
              <a:gd name="connsiteY26" fmla="*/ 941046 h 1410656"/>
              <a:gd name="connsiteX27" fmla="*/ 4227465 w 5260975"/>
              <a:gd name="connsiteY27" fmla="*/ 968698 h 1410656"/>
              <a:gd name="connsiteX28" fmla="*/ 4201733 w 5260975"/>
              <a:gd name="connsiteY28" fmla="*/ 986846 h 1410656"/>
              <a:gd name="connsiteX29" fmla="*/ 4154494 w 5260975"/>
              <a:gd name="connsiteY29" fmla="*/ 1027364 h 1410656"/>
              <a:gd name="connsiteX30" fmla="*/ 4081234 w 5260975"/>
              <a:gd name="connsiteY30" fmla="*/ 1069994 h 1410656"/>
              <a:gd name="connsiteX31" fmla="*/ 4036971 w 5260975"/>
              <a:gd name="connsiteY31" fmla="*/ 1093038 h 1410656"/>
              <a:gd name="connsiteX32" fmla="*/ 3941725 w 5260975"/>
              <a:gd name="connsiteY32" fmla="*/ 1127796 h 1410656"/>
              <a:gd name="connsiteX33" fmla="*/ 3910999 w 5260975"/>
              <a:gd name="connsiteY33" fmla="*/ 1140182 h 1410656"/>
              <a:gd name="connsiteX34" fmla="*/ 3875859 w 5260975"/>
              <a:gd name="connsiteY34" fmla="*/ 1148343 h 1410656"/>
              <a:gd name="connsiteX35" fmla="*/ 3819401 w 5260975"/>
              <a:gd name="connsiteY35" fmla="*/ 1167642 h 1410656"/>
              <a:gd name="connsiteX36" fmla="*/ 3709176 w 5260975"/>
              <a:gd name="connsiteY36" fmla="*/ 1200863 h 1410656"/>
              <a:gd name="connsiteX37" fmla="*/ 3684981 w 5260975"/>
              <a:gd name="connsiteY37" fmla="*/ 1205952 h 1410656"/>
              <a:gd name="connsiteX38" fmla="*/ 3623338 w 5260975"/>
              <a:gd name="connsiteY38" fmla="*/ 1227363 h 1410656"/>
              <a:gd name="connsiteX39" fmla="*/ 3586373 w 5260975"/>
              <a:gd name="connsiteY39" fmla="*/ 1241765 h 1410656"/>
              <a:gd name="connsiteX40" fmla="*/ 3555743 w 5260975"/>
              <a:gd name="connsiteY40" fmla="*/ 1250023 h 1410656"/>
              <a:gd name="connsiteX41" fmla="*/ 3528667 w 5260975"/>
              <a:gd name="connsiteY41" fmla="*/ 1253864 h 1410656"/>
              <a:gd name="connsiteX42" fmla="*/ 3457424 w 5260975"/>
              <a:gd name="connsiteY42" fmla="*/ 1272874 h 1410656"/>
              <a:gd name="connsiteX43" fmla="*/ 3429003 w 5260975"/>
              <a:gd name="connsiteY43" fmla="*/ 1280364 h 1410656"/>
              <a:gd name="connsiteX44" fmla="*/ 3355264 w 5260975"/>
              <a:gd name="connsiteY44" fmla="*/ 1306096 h 1410656"/>
              <a:gd name="connsiteX45" fmla="*/ 3292757 w 5260975"/>
              <a:gd name="connsiteY45" fmla="*/ 1323090 h 1410656"/>
              <a:gd name="connsiteX46" fmla="*/ 3266643 w 5260975"/>
              <a:gd name="connsiteY46" fmla="*/ 1331251 h 1410656"/>
              <a:gd name="connsiteX47" fmla="*/ 3206921 w 5260975"/>
              <a:gd name="connsiteY47" fmla="*/ 1344886 h 1410656"/>
              <a:gd name="connsiteX48" fmla="*/ 3173123 w 5260975"/>
              <a:gd name="connsiteY48" fmla="*/ 1354488 h 1410656"/>
              <a:gd name="connsiteX49" fmla="*/ 3090646 w 5260975"/>
              <a:gd name="connsiteY49" fmla="*/ 1365337 h 1410656"/>
              <a:gd name="connsiteX50" fmla="*/ 3005480 w 5260975"/>
              <a:gd name="connsiteY50" fmla="*/ 1375802 h 1410656"/>
              <a:gd name="connsiteX51" fmla="*/ 2958721 w 5260975"/>
              <a:gd name="connsiteY51" fmla="*/ 1379259 h 1410656"/>
              <a:gd name="connsiteX52" fmla="*/ 2917915 w 5260975"/>
              <a:gd name="connsiteY52" fmla="*/ 1384733 h 1410656"/>
              <a:gd name="connsiteX53" fmla="*/ 2882389 w 5260975"/>
              <a:gd name="connsiteY53" fmla="*/ 1388189 h 1410656"/>
              <a:gd name="connsiteX54" fmla="*/ 2825837 w 5260975"/>
              <a:gd name="connsiteY54" fmla="*/ 1395198 h 1410656"/>
              <a:gd name="connsiteX55" fmla="*/ 2802313 w 5260975"/>
              <a:gd name="connsiteY55" fmla="*/ 1397023 h 1410656"/>
              <a:gd name="connsiteX56" fmla="*/ 2746816 w 5260975"/>
              <a:gd name="connsiteY56" fmla="*/ 1396926 h 1410656"/>
              <a:gd name="connsiteX57" fmla="*/ 2727517 w 5260975"/>
              <a:gd name="connsiteY57" fmla="*/ 1395966 h 1410656"/>
              <a:gd name="connsiteX58" fmla="*/ 2690359 w 5260975"/>
              <a:gd name="connsiteY58" fmla="*/ 1384060 h 1410656"/>
              <a:gd name="connsiteX59" fmla="*/ 2685943 w 5260975"/>
              <a:gd name="connsiteY59" fmla="*/ 1383196 h 1410656"/>
              <a:gd name="connsiteX60" fmla="*/ 2661554 w 5260975"/>
              <a:gd name="connsiteY60" fmla="*/ 1378491 h 1410656"/>
              <a:gd name="connsiteX61" fmla="*/ 2648208 w 5260975"/>
              <a:gd name="connsiteY61" fmla="*/ 1376955 h 1410656"/>
              <a:gd name="connsiteX62" fmla="*/ 2597512 w 5260975"/>
              <a:gd name="connsiteY62" fmla="*/ 1367162 h 1410656"/>
              <a:gd name="connsiteX63" fmla="*/ 2568324 w 5260975"/>
              <a:gd name="connsiteY63" fmla="*/ 1362553 h 1410656"/>
              <a:gd name="connsiteX64" fmla="*/ 2544704 w 5260975"/>
              <a:gd name="connsiteY64" fmla="*/ 1363225 h 1410656"/>
              <a:gd name="connsiteX65" fmla="*/ 2503225 w 5260975"/>
              <a:gd name="connsiteY65" fmla="*/ 1364089 h 1410656"/>
              <a:gd name="connsiteX66" fmla="*/ 2489975 w 5260975"/>
              <a:gd name="connsiteY66" fmla="*/ 1366298 h 1410656"/>
              <a:gd name="connsiteX67" fmla="*/ 2430061 w 5260975"/>
              <a:gd name="connsiteY67" fmla="*/ 1359960 h 1410656"/>
              <a:gd name="connsiteX68" fmla="*/ 2395880 w 5260975"/>
              <a:gd name="connsiteY68" fmla="*/ 1359480 h 1410656"/>
              <a:gd name="connsiteX69" fmla="*/ 2357378 w 5260975"/>
              <a:gd name="connsiteY69" fmla="*/ 1351607 h 1410656"/>
              <a:gd name="connsiteX70" fmla="*/ 2346145 w 5260975"/>
              <a:gd name="connsiteY70" fmla="*/ 1351991 h 1410656"/>
              <a:gd name="connsiteX71" fmla="*/ 2333567 w 5260975"/>
              <a:gd name="connsiteY71" fmla="*/ 1352663 h 1410656"/>
              <a:gd name="connsiteX72" fmla="*/ 2294968 w 5260975"/>
              <a:gd name="connsiteY72" fmla="*/ 1353240 h 1410656"/>
              <a:gd name="connsiteX73" fmla="*/ 2271540 w 5260975"/>
              <a:gd name="connsiteY73" fmla="*/ 1356120 h 1410656"/>
              <a:gd name="connsiteX74" fmla="*/ 2226895 w 5260975"/>
              <a:gd name="connsiteY74" fmla="*/ 1354392 h 1410656"/>
              <a:gd name="connsiteX75" fmla="*/ 2210379 w 5260975"/>
              <a:gd name="connsiteY75" fmla="*/ 1356888 h 1410656"/>
              <a:gd name="connsiteX76" fmla="*/ 2168613 w 5260975"/>
              <a:gd name="connsiteY76" fmla="*/ 1357176 h 1410656"/>
              <a:gd name="connsiteX77" fmla="*/ 2131167 w 5260975"/>
              <a:gd name="connsiteY77" fmla="*/ 1355736 h 1410656"/>
              <a:gd name="connsiteX78" fmla="*/ 2095065 w 5260975"/>
              <a:gd name="connsiteY78" fmla="*/ 1356504 h 1410656"/>
              <a:gd name="connsiteX79" fmla="*/ 2069237 w 5260975"/>
              <a:gd name="connsiteY79" fmla="*/ 1359672 h 1410656"/>
              <a:gd name="connsiteX80" fmla="*/ 2041201 w 5260975"/>
              <a:gd name="connsiteY80" fmla="*/ 1361592 h 1410656"/>
              <a:gd name="connsiteX81" fmla="*/ 1963909 w 5260975"/>
              <a:gd name="connsiteY81" fmla="*/ 1373018 h 1410656"/>
              <a:gd name="connsiteX82" fmla="*/ 1949603 w 5260975"/>
              <a:gd name="connsiteY82" fmla="*/ 1370234 h 1410656"/>
              <a:gd name="connsiteX83" fmla="*/ 1868373 w 5260975"/>
              <a:gd name="connsiteY83" fmla="*/ 1367641 h 1410656"/>
              <a:gd name="connsiteX84" fmla="*/ 1850707 w 5260975"/>
              <a:gd name="connsiteY84" fmla="*/ 1367834 h 1410656"/>
              <a:gd name="connsiteX85" fmla="*/ 1803275 w 5260975"/>
              <a:gd name="connsiteY85" fmla="*/ 1356504 h 1410656"/>
              <a:gd name="connsiteX86" fmla="*/ 1730112 w 5260975"/>
              <a:gd name="connsiteY86" fmla="*/ 1374459 h 1410656"/>
              <a:gd name="connsiteX87" fmla="*/ 1661652 w 5260975"/>
              <a:gd name="connsiteY87" fmla="*/ 1396926 h 1410656"/>
              <a:gd name="connsiteX88" fmla="*/ 1653011 w 5260975"/>
              <a:gd name="connsiteY88" fmla="*/ 1399807 h 1410656"/>
              <a:gd name="connsiteX89" fmla="*/ 1628431 w 5260975"/>
              <a:gd name="connsiteY89" fmla="*/ 1404704 h 1410656"/>
              <a:gd name="connsiteX90" fmla="*/ 1597995 w 5260975"/>
              <a:gd name="connsiteY90" fmla="*/ 1406432 h 1410656"/>
              <a:gd name="connsiteX91" fmla="*/ 1559396 w 5260975"/>
              <a:gd name="connsiteY91" fmla="*/ 1410656 h 1410656"/>
              <a:gd name="connsiteX92" fmla="*/ 1528480 w 5260975"/>
              <a:gd name="connsiteY92" fmla="*/ 1405375 h 1410656"/>
              <a:gd name="connsiteX93" fmla="*/ 1485272 w 5260975"/>
              <a:gd name="connsiteY93" fmla="*/ 1397502 h 1410656"/>
              <a:gd name="connsiteX94" fmla="*/ 1444562 w 5260975"/>
              <a:gd name="connsiteY94" fmla="*/ 1390013 h 1410656"/>
              <a:gd name="connsiteX95" fmla="*/ 1431696 w 5260975"/>
              <a:gd name="connsiteY95" fmla="*/ 1398846 h 1410656"/>
              <a:gd name="connsiteX96" fmla="*/ 1411821 w 5260975"/>
              <a:gd name="connsiteY96" fmla="*/ 1406527 h 1410656"/>
              <a:gd name="connsiteX97" fmla="*/ 1389738 w 5260975"/>
              <a:gd name="connsiteY97" fmla="*/ 1397310 h 1410656"/>
              <a:gd name="connsiteX98" fmla="*/ 1338081 w 5260975"/>
              <a:gd name="connsiteY98" fmla="*/ 1378204 h 1410656"/>
              <a:gd name="connsiteX99" fmla="*/ 1305436 w 5260975"/>
              <a:gd name="connsiteY99" fmla="*/ 1377339 h 1410656"/>
              <a:gd name="connsiteX100" fmla="*/ 1234481 w 5260975"/>
              <a:gd name="connsiteY100" fmla="*/ 1369178 h 1410656"/>
              <a:gd name="connsiteX101" fmla="*/ 1188106 w 5260975"/>
              <a:gd name="connsiteY101" fmla="*/ 1357560 h 1410656"/>
              <a:gd name="connsiteX102" fmla="*/ 1154790 w 5260975"/>
              <a:gd name="connsiteY102" fmla="*/ 1344406 h 1410656"/>
              <a:gd name="connsiteX103" fmla="*/ 1107069 w 5260975"/>
              <a:gd name="connsiteY103" fmla="*/ 1327219 h 1410656"/>
              <a:gd name="connsiteX104" fmla="*/ 1059158 w 5260975"/>
              <a:gd name="connsiteY104" fmla="*/ 1318290 h 1410656"/>
              <a:gd name="connsiteX105" fmla="*/ 1024496 w 5260975"/>
              <a:gd name="connsiteY105" fmla="*/ 1307056 h 1410656"/>
              <a:gd name="connsiteX106" fmla="*/ 982153 w 5260975"/>
              <a:gd name="connsiteY106" fmla="*/ 1299374 h 1410656"/>
              <a:gd name="connsiteX107" fmla="*/ 946628 w 5260975"/>
              <a:gd name="connsiteY107" fmla="*/ 1299087 h 1410656"/>
              <a:gd name="connsiteX108" fmla="*/ 890939 w 5260975"/>
              <a:gd name="connsiteY108" fmla="*/ 1300431 h 1410656"/>
              <a:gd name="connsiteX109" fmla="*/ 822769 w 5260975"/>
              <a:gd name="connsiteY109" fmla="*/ 1277196 h 1410656"/>
              <a:gd name="connsiteX110" fmla="*/ 795212 w 5260975"/>
              <a:gd name="connsiteY110" fmla="*/ 1272010 h 1410656"/>
              <a:gd name="connsiteX111" fmla="*/ 769288 w 5260975"/>
              <a:gd name="connsiteY111" fmla="*/ 1269610 h 1410656"/>
              <a:gd name="connsiteX112" fmla="*/ 714271 w 5260975"/>
              <a:gd name="connsiteY112" fmla="*/ 1254152 h 1410656"/>
              <a:gd name="connsiteX113" fmla="*/ 691900 w 5260975"/>
              <a:gd name="connsiteY113" fmla="*/ 1249062 h 1410656"/>
              <a:gd name="connsiteX114" fmla="*/ 660598 w 5260975"/>
              <a:gd name="connsiteY114" fmla="*/ 1249159 h 1410656"/>
              <a:gd name="connsiteX115" fmla="*/ 603662 w 5260975"/>
              <a:gd name="connsiteY115" fmla="*/ 1242054 h 1410656"/>
              <a:gd name="connsiteX116" fmla="*/ 546821 w 5260975"/>
              <a:gd name="connsiteY116" fmla="*/ 1221314 h 1410656"/>
              <a:gd name="connsiteX117" fmla="*/ 522721 w 5260975"/>
              <a:gd name="connsiteY117" fmla="*/ 1223330 h 1410656"/>
              <a:gd name="connsiteX118" fmla="*/ 514080 w 5260975"/>
              <a:gd name="connsiteY118" fmla="*/ 1222851 h 1410656"/>
              <a:gd name="connsiteX119" fmla="*/ 436404 w 5260975"/>
              <a:gd name="connsiteY119" fmla="*/ 1211424 h 1410656"/>
              <a:gd name="connsiteX120" fmla="*/ 428626 w 5260975"/>
              <a:gd name="connsiteY120" fmla="*/ 1210177 h 1410656"/>
              <a:gd name="connsiteX121" fmla="*/ 392141 w 5260975"/>
              <a:gd name="connsiteY121" fmla="*/ 1199999 h 1410656"/>
              <a:gd name="connsiteX122" fmla="*/ 300157 w 5260975"/>
              <a:gd name="connsiteY122" fmla="*/ 1193662 h 1410656"/>
              <a:gd name="connsiteX123" fmla="*/ 294493 w 5260975"/>
              <a:gd name="connsiteY123" fmla="*/ 1192894 h 1410656"/>
              <a:gd name="connsiteX124" fmla="*/ 263671 w 5260975"/>
              <a:gd name="connsiteY124" fmla="*/ 1197982 h 1410656"/>
              <a:gd name="connsiteX125" fmla="*/ 248406 w 5260975"/>
              <a:gd name="connsiteY125" fmla="*/ 1205184 h 1410656"/>
              <a:gd name="connsiteX126" fmla="*/ 224594 w 5260975"/>
              <a:gd name="connsiteY126" fmla="*/ 1212673 h 1410656"/>
              <a:gd name="connsiteX127" fmla="*/ 200398 w 5260975"/>
              <a:gd name="connsiteY127" fmla="*/ 1215458 h 1410656"/>
              <a:gd name="connsiteX128" fmla="*/ 159783 w 5260975"/>
              <a:gd name="connsiteY128" fmla="*/ 1204127 h 1410656"/>
              <a:gd name="connsiteX129" fmla="*/ 144997 w 5260975"/>
              <a:gd name="connsiteY129" fmla="*/ 1202975 h 1410656"/>
              <a:gd name="connsiteX130" fmla="*/ 112064 w 5260975"/>
              <a:gd name="connsiteY130" fmla="*/ 1197503 h 1410656"/>
              <a:gd name="connsiteX131" fmla="*/ 83259 w 5260975"/>
              <a:gd name="connsiteY131" fmla="*/ 1197887 h 1410656"/>
              <a:gd name="connsiteX132" fmla="*/ 60120 w 5260975"/>
              <a:gd name="connsiteY132" fmla="*/ 1206624 h 1410656"/>
              <a:gd name="connsiteX133" fmla="*/ 26514 w 5260975"/>
              <a:gd name="connsiteY133" fmla="*/ 1208352 h 1410656"/>
              <a:gd name="connsiteX134" fmla="*/ 4814 w 5260975"/>
              <a:gd name="connsiteY134" fmla="*/ 1202015 h 1410656"/>
              <a:gd name="connsiteX135" fmla="*/ 398 w 5260975"/>
              <a:gd name="connsiteY135" fmla="*/ 1201152 h 1410656"/>
              <a:gd name="connsiteX136" fmla="*/ 0 w 5260975"/>
              <a:gd name="connsiteY136" fmla="*/ 1201150 h 1410656"/>
              <a:gd name="connsiteX137" fmla="*/ 0 w 5260975"/>
              <a:gd name="connsiteY137" fmla="*/ 1004512 h 1410656"/>
              <a:gd name="connsiteX138" fmla="*/ 30355 w 5260975"/>
              <a:gd name="connsiteY138" fmla="*/ 1002784 h 1410656"/>
              <a:gd name="connsiteX139" fmla="*/ 52151 w 5260975"/>
              <a:gd name="connsiteY139" fmla="*/ 997695 h 1410656"/>
              <a:gd name="connsiteX140" fmla="*/ 64248 w 5260975"/>
              <a:gd name="connsiteY140" fmla="*/ 994430 h 1410656"/>
              <a:gd name="connsiteX141" fmla="*/ 126370 w 5260975"/>
              <a:gd name="connsiteY141" fmla="*/ 985405 h 1410656"/>
              <a:gd name="connsiteX142" fmla="*/ 154022 w 5260975"/>
              <a:gd name="connsiteY142" fmla="*/ 975708 h 1410656"/>
              <a:gd name="connsiteX143" fmla="*/ 161512 w 5260975"/>
              <a:gd name="connsiteY143" fmla="*/ 974268 h 1410656"/>
              <a:gd name="connsiteX144" fmla="*/ 202510 w 5260975"/>
              <a:gd name="connsiteY144" fmla="*/ 978300 h 1410656"/>
              <a:gd name="connsiteX145" fmla="*/ 233235 w 5260975"/>
              <a:gd name="connsiteY145" fmla="*/ 993950 h 1410656"/>
              <a:gd name="connsiteX146" fmla="*/ 239188 w 5260975"/>
              <a:gd name="connsiteY146" fmla="*/ 999231 h 1410656"/>
              <a:gd name="connsiteX147" fmla="*/ 324834 w 5260975"/>
              <a:gd name="connsiteY147" fmla="*/ 997407 h 1410656"/>
              <a:gd name="connsiteX148" fmla="*/ 337987 w 5260975"/>
              <a:gd name="connsiteY148" fmla="*/ 995198 h 1410656"/>
              <a:gd name="connsiteX149" fmla="*/ 401550 w 5260975"/>
              <a:gd name="connsiteY149" fmla="*/ 1004416 h 1410656"/>
              <a:gd name="connsiteX150" fmla="*/ 420081 w 5260975"/>
              <a:gd name="connsiteY150" fmla="*/ 1006240 h 1410656"/>
              <a:gd name="connsiteX151" fmla="*/ 486523 w 5260975"/>
              <a:gd name="connsiteY151" fmla="*/ 1014498 h 1410656"/>
              <a:gd name="connsiteX152" fmla="*/ 495932 w 5260975"/>
              <a:gd name="connsiteY152" fmla="*/ 1006817 h 1410656"/>
              <a:gd name="connsiteX153" fmla="*/ 523009 w 5260975"/>
              <a:gd name="connsiteY153" fmla="*/ 987517 h 1410656"/>
              <a:gd name="connsiteX154" fmla="*/ 576393 w 5260975"/>
              <a:gd name="connsiteY154" fmla="*/ 970427 h 1410656"/>
              <a:gd name="connsiteX155" fmla="*/ 590892 w 5260975"/>
              <a:gd name="connsiteY155" fmla="*/ 971387 h 1410656"/>
              <a:gd name="connsiteX156" fmla="*/ 627569 w 5260975"/>
              <a:gd name="connsiteY156" fmla="*/ 999904 h 1410656"/>
              <a:gd name="connsiteX157" fmla="*/ 645429 w 5260975"/>
              <a:gd name="connsiteY157" fmla="*/ 1011329 h 1410656"/>
              <a:gd name="connsiteX158" fmla="*/ 696125 w 5260975"/>
              <a:gd name="connsiteY158" fmla="*/ 1032356 h 1410656"/>
              <a:gd name="connsiteX159" fmla="*/ 700349 w 5260975"/>
              <a:gd name="connsiteY159" fmla="*/ 1036197 h 1410656"/>
              <a:gd name="connsiteX160" fmla="*/ 737795 w 5260975"/>
              <a:gd name="connsiteY160" fmla="*/ 1081804 h 1410656"/>
              <a:gd name="connsiteX161" fmla="*/ 746244 w 5260975"/>
              <a:gd name="connsiteY161" fmla="*/ 1089581 h 1410656"/>
              <a:gd name="connsiteX162" fmla="*/ 756422 w 5260975"/>
              <a:gd name="connsiteY162" fmla="*/ 1101680 h 1410656"/>
              <a:gd name="connsiteX163" fmla="*/ 788202 w 5260975"/>
              <a:gd name="connsiteY163" fmla="*/ 1125108 h 1410656"/>
              <a:gd name="connsiteX164" fmla="*/ 827569 w 5260975"/>
              <a:gd name="connsiteY164" fmla="*/ 1132596 h 1410656"/>
              <a:gd name="connsiteX165" fmla="*/ 875097 w 5260975"/>
              <a:gd name="connsiteY165" fmla="*/ 1144022 h 1410656"/>
              <a:gd name="connsiteX166" fmla="*/ 894972 w 5260975"/>
              <a:gd name="connsiteY166" fmla="*/ 1151704 h 1410656"/>
              <a:gd name="connsiteX167" fmla="*/ 948260 w 5260975"/>
              <a:gd name="connsiteY167" fmla="*/ 1166298 h 1410656"/>
              <a:gd name="connsiteX168" fmla="*/ 986282 w 5260975"/>
              <a:gd name="connsiteY168" fmla="*/ 1178588 h 1410656"/>
              <a:gd name="connsiteX169" fmla="*/ 1041107 w 5260975"/>
              <a:gd name="connsiteY169" fmla="*/ 1185789 h 1410656"/>
              <a:gd name="connsiteX170" fmla="*/ 1067703 w 5260975"/>
              <a:gd name="connsiteY170" fmla="*/ 1186076 h 1410656"/>
              <a:gd name="connsiteX171" fmla="*/ 1116574 w 5260975"/>
              <a:gd name="connsiteY171" fmla="*/ 1222946 h 1410656"/>
              <a:gd name="connsiteX172" fmla="*/ 1155557 w 5260975"/>
              <a:gd name="connsiteY172" fmla="*/ 1247335 h 1410656"/>
              <a:gd name="connsiteX173" fmla="*/ 1196556 w 5260975"/>
              <a:gd name="connsiteY173" fmla="*/ 1235525 h 1410656"/>
              <a:gd name="connsiteX174" fmla="*/ 1207693 w 5260975"/>
              <a:gd name="connsiteY174" fmla="*/ 1224387 h 1410656"/>
              <a:gd name="connsiteX175" fmla="*/ 1274904 w 5260975"/>
              <a:gd name="connsiteY175" fmla="*/ 1213826 h 1410656"/>
              <a:gd name="connsiteX176" fmla="*/ 1370919 w 5260975"/>
              <a:gd name="connsiteY176" fmla="*/ 1213442 h 1410656"/>
              <a:gd name="connsiteX177" fmla="*/ 1530593 w 5260975"/>
              <a:gd name="connsiteY177" fmla="*/ 1189437 h 1410656"/>
              <a:gd name="connsiteX178" fmla="*/ 1558436 w 5260975"/>
              <a:gd name="connsiteY178" fmla="*/ 1178299 h 1410656"/>
              <a:gd name="connsiteX179" fmla="*/ 1589737 w 5260975"/>
              <a:gd name="connsiteY179" fmla="*/ 1175515 h 1410656"/>
              <a:gd name="connsiteX180" fmla="*/ 1601740 w 5260975"/>
              <a:gd name="connsiteY180" fmla="*/ 1182333 h 1410656"/>
              <a:gd name="connsiteX181" fmla="*/ 1654259 w 5260975"/>
              <a:gd name="connsiteY181" fmla="*/ 1192510 h 1410656"/>
              <a:gd name="connsiteX182" fmla="*/ 1664246 w 5260975"/>
              <a:gd name="connsiteY182" fmla="*/ 1192702 h 1410656"/>
              <a:gd name="connsiteX183" fmla="*/ 1698427 w 5260975"/>
              <a:gd name="connsiteY183" fmla="*/ 1188381 h 1410656"/>
              <a:gd name="connsiteX184" fmla="*/ 1730112 w 5260975"/>
              <a:gd name="connsiteY184" fmla="*/ 1185885 h 1410656"/>
              <a:gd name="connsiteX185" fmla="*/ 1809996 w 5260975"/>
              <a:gd name="connsiteY185" fmla="*/ 1194046 h 1410656"/>
              <a:gd name="connsiteX186" fmla="*/ 1871254 w 5260975"/>
              <a:gd name="connsiteY186" fmla="*/ 1192126 h 1410656"/>
              <a:gd name="connsiteX187" fmla="*/ 1899482 w 5260975"/>
              <a:gd name="connsiteY187" fmla="*/ 1194046 h 1410656"/>
              <a:gd name="connsiteX188" fmla="*/ 1915420 w 5260975"/>
              <a:gd name="connsiteY188" fmla="*/ 1196927 h 1410656"/>
              <a:gd name="connsiteX189" fmla="*/ 1951522 w 5260975"/>
              <a:gd name="connsiteY189" fmla="*/ 1216994 h 1410656"/>
              <a:gd name="connsiteX190" fmla="*/ 1971302 w 5260975"/>
              <a:gd name="connsiteY190" fmla="*/ 1221507 h 1410656"/>
              <a:gd name="connsiteX191" fmla="*/ 2030831 w 5260975"/>
              <a:gd name="connsiteY191" fmla="*/ 1221123 h 1410656"/>
              <a:gd name="connsiteX192" fmla="*/ 2120125 w 5260975"/>
              <a:gd name="connsiteY192" fmla="*/ 1190878 h 1410656"/>
              <a:gd name="connsiteX193" fmla="*/ 2129439 w 5260975"/>
              <a:gd name="connsiteY193" fmla="*/ 1186845 h 1410656"/>
              <a:gd name="connsiteX194" fmla="*/ 2174854 w 5260975"/>
              <a:gd name="connsiteY194" fmla="*/ 1181852 h 1410656"/>
              <a:gd name="connsiteX195" fmla="*/ 2205674 w 5260975"/>
              <a:gd name="connsiteY195" fmla="*/ 1188669 h 1410656"/>
              <a:gd name="connsiteX196" fmla="*/ 2247634 w 5260975"/>
              <a:gd name="connsiteY196" fmla="*/ 1202784 h 1410656"/>
              <a:gd name="connsiteX197" fmla="*/ 2285367 w 5260975"/>
              <a:gd name="connsiteY197" fmla="*/ 1214594 h 1410656"/>
              <a:gd name="connsiteX198" fmla="*/ 2312827 w 5260975"/>
              <a:gd name="connsiteY198" fmla="*/ 1227939 h 1410656"/>
              <a:gd name="connsiteX199" fmla="*/ 2375622 w 5260975"/>
              <a:gd name="connsiteY199" fmla="*/ 1237733 h 1410656"/>
              <a:gd name="connsiteX200" fmla="*/ 2382151 w 5260975"/>
              <a:gd name="connsiteY200" fmla="*/ 1239365 h 1410656"/>
              <a:gd name="connsiteX201" fmla="*/ 2429390 w 5260975"/>
              <a:gd name="connsiteY201" fmla="*/ 1227459 h 1410656"/>
              <a:gd name="connsiteX202" fmla="*/ 2486134 w 5260975"/>
              <a:gd name="connsiteY202" fmla="*/ 1215362 h 1410656"/>
              <a:gd name="connsiteX203" fmla="*/ 2506394 w 5260975"/>
              <a:gd name="connsiteY203" fmla="*/ 1219490 h 1410656"/>
              <a:gd name="connsiteX204" fmla="*/ 2534142 w 5260975"/>
              <a:gd name="connsiteY204" fmla="*/ 1225347 h 1410656"/>
              <a:gd name="connsiteX205" fmla="*/ 2559874 w 5260975"/>
              <a:gd name="connsiteY205" fmla="*/ 1222275 h 1410656"/>
              <a:gd name="connsiteX206" fmla="*/ 2575525 w 5260975"/>
              <a:gd name="connsiteY206" fmla="*/ 1221987 h 1410656"/>
              <a:gd name="connsiteX207" fmla="*/ 2646960 w 5260975"/>
              <a:gd name="connsiteY207" fmla="*/ 1257896 h 1410656"/>
              <a:gd name="connsiteX208" fmla="*/ 2665107 w 5260975"/>
              <a:gd name="connsiteY208" fmla="*/ 1260873 h 1410656"/>
              <a:gd name="connsiteX209" fmla="*/ 2675381 w 5260975"/>
              <a:gd name="connsiteY209" fmla="*/ 1265290 h 1410656"/>
              <a:gd name="connsiteX210" fmla="*/ 2737311 w 5260975"/>
              <a:gd name="connsiteY210" fmla="*/ 1309841 h 1410656"/>
              <a:gd name="connsiteX211" fmla="*/ 2763619 w 5260975"/>
              <a:gd name="connsiteY211" fmla="*/ 1318866 h 1410656"/>
              <a:gd name="connsiteX212" fmla="*/ 2792519 w 5260975"/>
              <a:gd name="connsiteY212" fmla="*/ 1317041 h 1410656"/>
              <a:gd name="connsiteX213" fmla="*/ 2809226 w 5260975"/>
              <a:gd name="connsiteY213" fmla="*/ 1313777 h 1410656"/>
              <a:gd name="connsiteX214" fmla="*/ 2850705 w 5260975"/>
              <a:gd name="connsiteY214" fmla="*/ 1285452 h 1410656"/>
              <a:gd name="connsiteX215" fmla="*/ 2874324 w 5260975"/>
              <a:gd name="connsiteY215" fmla="*/ 1286413 h 1410656"/>
              <a:gd name="connsiteX216" fmla="*/ 2911194 w 5260975"/>
              <a:gd name="connsiteY216" fmla="*/ 1305903 h 1410656"/>
              <a:gd name="connsiteX217" fmla="*/ 2978116 w 5260975"/>
              <a:gd name="connsiteY217" fmla="*/ 1314641 h 1410656"/>
              <a:gd name="connsiteX218" fmla="*/ 3012106 w 5260975"/>
              <a:gd name="connsiteY218" fmla="*/ 1287373 h 1410656"/>
              <a:gd name="connsiteX219" fmla="*/ 3029676 w 5260975"/>
              <a:gd name="connsiteY219" fmla="*/ 1261161 h 1410656"/>
              <a:gd name="connsiteX220" fmla="*/ 3080469 w 5260975"/>
              <a:gd name="connsiteY220" fmla="*/ 1230724 h 1410656"/>
              <a:gd name="connsiteX221" fmla="*/ 3092567 w 5260975"/>
              <a:gd name="connsiteY221" fmla="*/ 1242054 h 1410656"/>
              <a:gd name="connsiteX222" fmla="*/ 3129821 w 5260975"/>
              <a:gd name="connsiteY222" fmla="*/ 1246855 h 1410656"/>
              <a:gd name="connsiteX223" fmla="*/ 3170147 w 5260975"/>
              <a:gd name="connsiteY223" fmla="*/ 1246471 h 1410656"/>
              <a:gd name="connsiteX224" fmla="*/ 3240429 w 5260975"/>
              <a:gd name="connsiteY224" fmla="*/ 1251559 h 1410656"/>
              <a:gd name="connsiteX225" fmla="*/ 3287189 w 5260975"/>
              <a:gd name="connsiteY225" fmla="*/ 1222466 h 1410656"/>
              <a:gd name="connsiteX226" fmla="*/ 3305049 w 5260975"/>
              <a:gd name="connsiteY226" fmla="*/ 1210465 h 1410656"/>
              <a:gd name="connsiteX227" fmla="*/ 3321755 w 5260975"/>
              <a:gd name="connsiteY227" fmla="*/ 1202784 h 1410656"/>
              <a:gd name="connsiteX228" fmla="*/ 3341055 w 5260975"/>
              <a:gd name="connsiteY228" fmla="*/ 1198463 h 1410656"/>
              <a:gd name="connsiteX229" fmla="*/ 3387621 w 5260975"/>
              <a:gd name="connsiteY229" fmla="*/ 1182140 h 1410656"/>
              <a:gd name="connsiteX230" fmla="*/ 3413161 w 5260975"/>
              <a:gd name="connsiteY230" fmla="*/ 1166105 h 1410656"/>
              <a:gd name="connsiteX231" fmla="*/ 3470579 w 5260975"/>
              <a:gd name="connsiteY231" fmla="*/ 1150647 h 1410656"/>
              <a:gd name="connsiteX232" fmla="*/ 3509657 w 5260975"/>
              <a:gd name="connsiteY232" fmla="*/ 1136821 h 1410656"/>
              <a:gd name="connsiteX233" fmla="*/ 3550847 w 5260975"/>
              <a:gd name="connsiteY233" fmla="*/ 1113009 h 1410656"/>
              <a:gd name="connsiteX234" fmla="*/ 3556608 w 5260975"/>
              <a:gd name="connsiteY234" fmla="*/ 1109361 h 1410656"/>
              <a:gd name="connsiteX235" fmla="*/ 3570435 w 5260975"/>
              <a:gd name="connsiteY235" fmla="*/ 1093710 h 1410656"/>
              <a:gd name="connsiteX236" fmla="*/ 3590501 w 5260975"/>
              <a:gd name="connsiteY236" fmla="*/ 1039846 h 1410656"/>
              <a:gd name="connsiteX237" fmla="*/ 3596263 w 5260975"/>
              <a:gd name="connsiteY237" fmla="*/ 1028900 h 1410656"/>
              <a:gd name="connsiteX238" fmla="*/ 3648591 w 5260975"/>
              <a:gd name="connsiteY238" fmla="*/ 992030 h 1410656"/>
              <a:gd name="connsiteX239" fmla="*/ 3667986 w 5260975"/>
              <a:gd name="connsiteY239" fmla="*/ 995487 h 1410656"/>
              <a:gd name="connsiteX240" fmla="*/ 3689397 w 5260975"/>
              <a:gd name="connsiteY240" fmla="*/ 1007585 h 1410656"/>
              <a:gd name="connsiteX241" fmla="*/ 3736349 w 5260975"/>
              <a:gd name="connsiteY241" fmla="*/ 1010753 h 1410656"/>
              <a:gd name="connsiteX242" fmla="*/ 3753919 w 5260975"/>
              <a:gd name="connsiteY242" fmla="*/ 1004513 h 1410656"/>
              <a:gd name="connsiteX243" fmla="*/ 3784643 w 5260975"/>
              <a:gd name="connsiteY243" fmla="*/ 987710 h 1410656"/>
              <a:gd name="connsiteX244" fmla="*/ 3808359 w 5260975"/>
              <a:gd name="connsiteY244" fmla="*/ 961689 h 1410656"/>
              <a:gd name="connsiteX245" fmla="*/ 3842829 w 5260975"/>
              <a:gd name="connsiteY245" fmla="*/ 918674 h 1410656"/>
              <a:gd name="connsiteX246" fmla="*/ 3908983 w 5260975"/>
              <a:gd name="connsiteY246" fmla="*/ 902256 h 1410656"/>
              <a:gd name="connsiteX247" fmla="*/ 3934428 w 5260975"/>
              <a:gd name="connsiteY247" fmla="*/ 896783 h 1410656"/>
              <a:gd name="connsiteX248" fmla="*/ 4026987 w 5260975"/>
              <a:gd name="connsiteY248" fmla="*/ 873835 h 1410656"/>
              <a:gd name="connsiteX249" fmla="*/ 4035051 w 5260975"/>
              <a:gd name="connsiteY249" fmla="*/ 873067 h 1410656"/>
              <a:gd name="connsiteX250" fmla="*/ 4099189 w 5260975"/>
              <a:gd name="connsiteY250" fmla="*/ 846664 h 1410656"/>
              <a:gd name="connsiteX251" fmla="*/ 4114647 w 5260975"/>
              <a:gd name="connsiteY251" fmla="*/ 840134 h 1410656"/>
              <a:gd name="connsiteX252" fmla="*/ 4133563 w 5260975"/>
              <a:gd name="connsiteY252" fmla="*/ 823427 h 1410656"/>
              <a:gd name="connsiteX253" fmla="*/ 4151039 w 5260975"/>
              <a:gd name="connsiteY253" fmla="*/ 776284 h 1410656"/>
              <a:gd name="connsiteX254" fmla="*/ 4171489 w 5260975"/>
              <a:gd name="connsiteY254" fmla="*/ 754776 h 1410656"/>
              <a:gd name="connsiteX255" fmla="*/ 4186372 w 5260975"/>
              <a:gd name="connsiteY255" fmla="*/ 741718 h 1410656"/>
              <a:gd name="connsiteX256" fmla="*/ 4199429 w 5260975"/>
              <a:gd name="connsiteY256" fmla="*/ 721940 h 1410656"/>
              <a:gd name="connsiteX257" fmla="*/ 4212487 w 5260975"/>
              <a:gd name="connsiteY257" fmla="*/ 674604 h 1410656"/>
              <a:gd name="connsiteX258" fmla="*/ 4232555 w 5260975"/>
              <a:gd name="connsiteY258" fmla="*/ 632645 h 1410656"/>
              <a:gd name="connsiteX259" fmla="*/ 4268657 w 5260975"/>
              <a:gd name="connsiteY259" fmla="*/ 609410 h 1410656"/>
              <a:gd name="connsiteX260" fmla="*/ 4291028 w 5260975"/>
              <a:gd name="connsiteY260" fmla="*/ 597216 h 1410656"/>
              <a:gd name="connsiteX261" fmla="*/ 4379651 w 5260975"/>
              <a:gd name="connsiteY261" fmla="*/ 609506 h 1410656"/>
              <a:gd name="connsiteX262" fmla="*/ 4440139 w 5260975"/>
              <a:gd name="connsiteY262" fmla="*/ 621507 h 1410656"/>
              <a:gd name="connsiteX263" fmla="*/ 4460015 w 5260975"/>
              <a:gd name="connsiteY263" fmla="*/ 616899 h 1410656"/>
              <a:gd name="connsiteX264" fmla="*/ 4516183 w 5260975"/>
              <a:gd name="connsiteY264" fmla="*/ 577724 h 1410656"/>
              <a:gd name="connsiteX265" fmla="*/ 4571681 w 5260975"/>
              <a:gd name="connsiteY265" fmla="*/ 560250 h 1410656"/>
              <a:gd name="connsiteX266" fmla="*/ 4613447 w 5260975"/>
              <a:gd name="connsiteY266" fmla="*/ 555257 h 1410656"/>
              <a:gd name="connsiteX267" fmla="*/ 4649355 w 5260975"/>
              <a:gd name="connsiteY267" fmla="*/ 551417 h 1410656"/>
              <a:gd name="connsiteX268" fmla="*/ 4692467 w 5260975"/>
              <a:gd name="connsiteY268" fmla="*/ 540663 h 1410656"/>
              <a:gd name="connsiteX269" fmla="*/ 4716855 w 5260975"/>
              <a:gd name="connsiteY269" fmla="*/ 528949 h 1410656"/>
              <a:gd name="connsiteX270" fmla="*/ 4755645 w 5260975"/>
              <a:gd name="connsiteY270" fmla="*/ 512147 h 1410656"/>
              <a:gd name="connsiteX271" fmla="*/ 4795395 w 5260975"/>
              <a:gd name="connsiteY271" fmla="*/ 490351 h 1410656"/>
              <a:gd name="connsiteX272" fmla="*/ 4825928 w 5260975"/>
              <a:gd name="connsiteY272" fmla="*/ 459818 h 1410656"/>
              <a:gd name="connsiteX273" fmla="*/ 4842347 w 5260975"/>
              <a:gd name="connsiteY273" fmla="*/ 434086 h 1410656"/>
              <a:gd name="connsiteX274" fmla="*/ 4890451 w 5260975"/>
              <a:gd name="connsiteY274" fmla="*/ 397216 h 1410656"/>
              <a:gd name="connsiteX275" fmla="*/ 4933945 w 5260975"/>
              <a:gd name="connsiteY275" fmla="*/ 327701 h 1410656"/>
              <a:gd name="connsiteX276" fmla="*/ 4961214 w 5260975"/>
              <a:gd name="connsiteY276" fmla="*/ 298801 h 1410656"/>
              <a:gd name="connsiteX277" fmla="*/ 4976672 w 5260975"/>
              <a:gd name="connsiteY277" fmla="*/ 290639 h 1410656"/>
              <a:gd name="connsiteX278" fmla="*/ 5002979 w 5260975"/>
              <a:gd name="connsiteY278" fmla="*/ 270573 h 1410656"/>
              <a:gd name="connsiteX279" fmla="*/ 5018535 w 5260975"/>
              <a:gd name="connsiteY279" fmla="*/ 255690 h 1410656"/>
              <a:gd name="connsiteX280" fmla="*/ 5061069 w 5260975"/>
              <a:gd name="connsiteY280" fmla="*/ 200961 h 1410656"/>
              <a:gd name="connsiteX281" fmla="*/ 5074127 w 5260975"/>
              <a:gd name="connsiteY281" fmla="*/ 184735 h 1410656"/>
              <a:gd name="connsiteX282" fmla="*/ 5101108 w 5260975"/>
              <a:gd name="connsiteY282" fmla="*/ 156891 h 1410656"/>
              <a:gd name="connsiteX283" fmla="*/ 5112918 w 5260975"/>
              <a:gd name="connsiteY283" fmla="*/ 148441 h 1410656"/>
              <a:gd name="connsiteX284" fmla="*/ 5133753 w 5260975"/>
              <a:gd name="connsiteY284" fmla="*/ 125782 h 1410656"/>
              <a:gd name="connsiteX285" fmla="*/ 5183393 w 5260975"/>
              <a:gd name="connsiteY285" fmla="*/ 66348 h 1410656"/>
              <a:gd name="connsiteX286" fmla="*/ 5204709 w 5260975"/>
              <a:gd name="connsiteY286" fmla="*/ 33030 h 1410656"/>
              <a:gd name="connsiteX287" fmla="*/ 5247243 w 5260975"/>
              <a:gd name="connsiteY287" fmla="*/ 8451 h 1410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</a:cxnLst>
            <a:rect l="l" t="t" r="r" b="b"/>
            <a:pathLst>
              <a:path w="5260975" h="1410656">
                <a:moveTo>
                  <a:pt x="5260975" y="0"/>
                </a:moveTo>
                <a:lnTo>
                  <a:pt x="5260975" y="221634"/>
                </a:lnTo>
                <a:lnTo>
                  <a:pt x="5226503" y="237063"/>
                </a:lnTo>
                <a:cubicBezTo>
                  <a:pt x="5219783" y="239848"/>
                  <a:pt x="5212389" y="241384"/>
                  <a:pt x="5206341" y="245128"/>
                </a:cubicBezTo>
                <a:cubicBezTo>
                  <a:pt x="5178495" y="262219"/>
                  <a:pt x="5151515" y="280654"/>
                  <a:pt x="5123287" y="297073"/>
                </a:cubicBezTo>
                <a:cubicBezTo>
                  <a:pt x="5094195" y="314067"/>
                  <a:pt x="5068175" y="334134"/>
                  <a:pt x="5048107" y="361307"/>
                </a:cubicBezTo>
                <a:cubicBezTo>
                  <a:pt x="5029480" y="386559"/>
                  <a:pt x="5011429" y="412194"/>
                  <a:pt x="4992899" y="437542"/>
                </a:cubicBezTo>
                <a:cubicBezTo>
                  <a:pt x="4988194" y="443975"/>
                  <a:pt x="4983873" y="451561"/>
                  <a:pt x="4977440" y="455690"/>
                </a:cubicBezTo>
                <a:cubicBezTo>
                  <a:pt x="4964094" y="464331"/>
                  <a:pt x="4949499" y="471340"/>
                  <a:pt x="4935193" y="478445"/>
                </a:cubicBezTo>
                <a:cubicBezTo>
                  <a:pt x="4922903" y="484494"/>
                  <a:pt x="4909845" y="489006"/>
                  <a:pt x="4897844" y="495535"/>
                </a:cubicBezTo>
                <a:cubicBezTo>
                  <a:pt x="4888243" y="500721"/>
                  <a:pt x="4879697" y="507922"/>
                  <a:pt x="4870767" y="514451"/>
                </a:cubicBezTo>
                <a:cubicBezTo>
                  <a:pt x="4862990" y="520115"/>
                  <a:pt x="4854445" y="525012"/>
                  <a:pt x="4847916" y="531830"/>
                </a:cubicBezTo>
                <a:cubicBezTo>
                  <a:pt x="4831977" y="548344"/>
                  <a:pt x="4815942" y="564571"/>
                  <a:pt x="4796163" y="576765"/>
                </a:cubicBezTo>
                <a:cubicBezTo>
                  <a:pt x="4776672" y="588862"/>
                  <a:pt x="4758237" y="602401"/>
                  <a:pt x="4738843" y="614691"/>
                </a:cubicBezTo>
                <a:cubicBezTo>
                  <a:pt x="4719831" y="626693"/>
                  <a:pt x="4702645" y="639846"/>
                  <a:pt x="4692755" y="661162"/>
                </a:cubicBezTo>
                <a:cubicBezTo>
                  <a:pt x="4688339" y="670571"/>
                  <a:pt x="4682097" y="680845"/>
                  <a:pt x="4673744" y="686318"/>
                </a:cubicBezTo>
                <a:cubicBezTo>
                  <a:pt x="4661838" y="694095"/>
                  <a:pt x="4646764" y="696880"/>
                  <a:pt x="4633801" y="703505"/>
                </a:cubicBezTo>
                <a:cubicBezTo>
                  <a:pt x="4618535" y="711282"/>
                  <a:pt x="4600869" y="718003"/>
                  <a:pt x="4590499" y="730389"/>
                </a:cubicBezTo>
                <a:cubicBezTo>
                  <a:pt x="4581281" y="741431"/>
                  <a:pt x="4571968" y="750072"/>
                  <a:pt x="4559773" y="757081"/>
                </a:cubicBezTo>
                <a:cubicBezTo>
                  <a:pt x="4551229" y="761978"/>
                  <a:pt x="4544892" y="770907"/>
                  <a:pt x="4536059" y="774940"/>
                </a:cubicBezTo>
                <a:cubicBezTo>
                  <a:pt x="4524441" y="780317"/>
                  <a:pt x="4512727" y="784542"/>
                  <a:pt x="4502549" y="792895"/>
                </a:cubicBezTo>
                <a:cubicBezTo>
                  <a:pt x="4491987" y="801536"/>
                  <a:pt x="4479986" y="808353"/>
                  <a:pt x="4468944" y="816419"/>
                </a:cubicBezTo>
                <a:cubicBezTo>
                  <a:pt x="4463087" y="820739"/>
                  <a:pt x="4458286" y="826404"/>
                  <a:pt x="4452622" y="830917"/>
                </a:cubicBezTo>
                <a:cubicBezTo>
                  <a:pt x="4442252" y="839174"/>
                  <a:pt x="4431690" y="847239"/>
                  <a:pt x="4421032" y="855016"/>
                </a:cubicBezTo>
                <a:cubicBezTo>
                  <a:pt x="4410375" y="862794"/>
                  <a:pt x="4400197" y="871819"/>
                  <a:pt x="4388483" y="877484"/>
                </a:cubicBezTo>
                <a:cubicBezTo>
                  <a:pt x="4368513" y="887086"/>
                  <a:pt x="4346717" y="892847"/>
                  <a:pt x="4327321" y="903216"/>
                </a:cubicBezTo>
                <a:cubicBezTo>
                  <a:pt x="4307639" y="913777"/>
                  <a:pt x="4289107" y="927028"/>
                  <a:pt x="4271633" y="941046"/>
                </a:cubicBezTo>
                <a:cubicBezTo>
                  <a:pt x="4257807" y="952088"/>
                  <a:pt x="4244845" y="963034"/>
                  <a:pt x="4227465" y="968698"/>
                </a:cubicBezTo>
                <a:cubicBezTo>
                  <a:pt x="4217768" y="971867"/>
                  <a:pt x="4207591" y="978780"/>
                  <a:pt x="4201733" y="986846"/>
                </a:cubicBezTo>
                <a:cubicBezTo>
                  <a:pt x="4189059" y="1004416"/>
                  <a:pt x="4172833" y="1016802"/>
                  <a:pt x="4154494" y="1027364"/>
                </a:cubicBezTo>
                <a:cubicBezTo>
                  <a:pt x="4130010" y="1041574"/>
                  <a:pt x="4105814" y="1056072"/>
                  <a:pt x="4081234" y="1069994"/>
                </a:cubicBezTo>
                <a:cubicBezTo>
                  <a:pt x="4066737" y="1078252"/>
                  <a:pt x="4052335" y="1086989"/>
                  <a:pt x="4036971" y="1093038"/>
                </a:cubicBezTo>
                <a:cubicBezTo>
                  <a:pt x="4005575" y="1105520"/>
                  <a:pt x="3973410" y="1116177"/>
                  <a:pt x="3941725" y="1127796"/>
                </a:cubicBezTo>
                <a:cubicBezTo>
                  <a:pt x="3931355" y="1131540"/>
                  <a:pt x="3921561" y="1136917"/>
                  <a:pt x="3910999" y="1140182"/>
                </a:cubicBezTo>
                <a:cubicBezTo>
                  <a:pt x="3899573" y="1143734"/>
                  <a:pt x="3887285" y="1144790"/>
                  <a:pt x="3875859" y="1148343"/>
                </a:cubicBezTo>
                <a:cubicBezTo>
                  <a:pt x="3856847" y="1154199"/>
                  <a:pt x="3838412" y="1161689"/>
                  <a:pt x="3819401" y="1167642"/>
                </a:cubicBezTo>
                <a:cubicBezTo>
                  <a:pt x="3782723" y="1179068"/>
                  <a:pt x="3745949" y="1190014"/>
                  <a:pt x="3709176" y="1200863"/>
                </a:cubicBezTo>
                <a:cubicBezTo>
                  <a:pt x="3701303" y="1203168"/>
                  <a:pt x="3692757" y="1203456"/>
                  <a:pt x="3684981" y="1205952"/>
                </a:cubicBezTo>
                <a:cubicBezTo>
                  <a:pt x="3664337" y="1212673"/>
                  <a:pt x="3643789" y="1219970"/>
                  <a:pt x="3623338" y="1227363"/>
                </a:cubicBezTo>
                <a:cubicBezTo>
                  <a:pt x="3610953" y="1231876"/>
                  <a:pt x="3598854" y="1237445"/>
                  <a:pt x="3586373" y="1241765"/>
                </a:cubicBezTo>
                <a:cubicBezTo>
                  <a:pt x="3576387" y="1245222"/>
                  <a:pt x="3566113" y="1247910"/>
                  <a:pt x="3555743" y="1250023"/>
                </a:cubicBezTo>
                <a:cubicBezTo>
                  <a:pt x="3546814" y="1251848"/>
                  <a:pt x="3537501" y="1251655"/>
                  <a:pt x="3528667" y="1253864"/>
                </a:cubicBezTo>
                <a:cubicBezTo>
                  <a:pt x="3504759" y="1259816"/>
                  <a:pt x="3481140" y="1266538"/>
                  <a:pt x="3457424" y="1272874"/>
                </a:cubicBezTo>
                <a:cubicBezTo>
                  <a:pt x="3447919" y="1275371"/>
                  <a:pt x="3438221" y="1277196"/>
                  <a:pt x="3429003" y="1280364"/>
                </a:cubicBezTo>
                <a:cubicBezTo>
                  <a:pt x="3404327" y="1288717"/>
                  <a:pt x="3380036" y="1298222"/>
                  <a:pt x="3355264" y="1306096"/>
                </a:cubicBezTo>
                <a:cubicBezTo>
                  <a:pt x="3334717" y="1312625"/>
                  <a:pt x="3313593" y="1317329"/>
                  <a:pt x="3292757" y="1323090"/>
                </a:cubicBezTo>
                <a:cubicBezTo>
                  <a:pt x="3283924" y="1325587"/>
                  <a:pt x="3275475" y="1329140"/>
                  <a:pt x="3266643" y="1331251"/>
                </a:cubicBezTo>
                <a:cubicBezTo>
                  <a:pt x="3246863" y="1336053"/>
                  <a:pt x="3226796" y="1340085"/>
                  <a:pt x="3206921" y="1344886"/>
                </a:cubicBezTo>
                <a:cubicBezTo>
                  <a:pt x="3195590" y="1347670"/>
                  <a:pt x="3184645" y="1352663"/>
                  <a:pt x="3173123" y="1354488"/>
                </a:cubicBezTo>
                <a:cubicBezTo>
                  <a:pt x="3145759" y="1358808"/>
                  <a:pt x="3118203" y="1361880"/>
                  <a:pt x="3090646" y="1365337"/>
                </a:cubicBezTo>
                <a:cubicBezTo>
                  <a:pt x="3062227" y="1368889"/>
                  <a:pt x="3033902" y="1372634"/>
                  <a:pt x="3005480" y="1375802"/>
                </a:cubicBezTo>
                <a:cubicBezTo>
                  <a:pt x="2989926" y="1377435"/>
                  <a:pt x="2974275" y="1377723"/>
                  <a:pt x="2958721" y="1379259"/>
                </a:cubicBezTo>
                <a:cubicBezTo>
                  <a:pt x="2945087" y="1380604"/>
                  <a:pt x="2931549" y="1383100"/>
                  <a:pt x="2917915" y="1384733"/>
                </a:cubicBezTo>
                <a:cubicBezTo>
                  <a:pt x="2906105" y="1386076"/>
                  <a:pt x="2894199" y="1386844"/>
                  <a:pt x="2882389" y="1388189"/>
                </a:cubicBezTo>
                <a:cubicBezTo>
                  <a:pt x="2863475" y="1390397"/>
                  <a:pt x="2844655" y="1392894"/>
                  <a:pt x="2825837" y="1395198"/>
                </a:cubicBezTo>
                <a:cubicBezTo>
                  <a:pt x="2817964" y="1396062"/>
                  <a:pt x="2809706" y="1398462"/>
                  <a:pt x="2802313" y="1397023"/>
                </a:cubicBezTo>
                <a:cubicBezTo>
                  <a:pt x="2783686" y="1393373"/>
                  <a:pt x="2765347" y="1394430"/>
                  <a:pt x="2746816" y="1396926"/>
                </a:cubicBezTo>
                <a:cubicBezTo>
                  <a:pt x="2740479" y="1397791"/>
                  <a:pt x="2733662" y="1397598"/>
                  <a:pt x="2727517" y="1395966"/>
                </a:cubicBezTo>
                <a:cubicBezTo>
                  <a:pt x="2714939" y="1392701"/>
                  <a:pt x="2702745" y="1388092"/>
                  <a:pt x="2690359" y="1384060"/>
                </a:cubicBezTo>
                <a:cubicBezTo>
                  <a:pt x="2689014" y="1383580"/>
                  <a:pt x="2687382" y="1383484"/>
                  <a:pt x="2685943" y="1383196"/>
                </a:cubicBezTo>
                <a:cubicBezTo>
                  <a:pt x="2677781" y="1381563"/>
                  <a:pt x="2669717" y="1379931"/>
                  <a:pt x="2661554" y="1378491"/>
                </a:cubicBezTo>
                <a:cubicBezTo>
                  <a:pt x="2657138" y="1377723"/>
                  <a:pt x="2652625" y="1377627"/>
                  <a:pt x="2648208" y="1376955"/>
                </a:cubicBezTo>
                <a:cubicBezTo>
                  <a:pt x="2631118" y="1374266"/>
                  <a:pt x="2612299" y="1378779"/>
                  <a:pt x="2597512" y="1367162"/>
                </a:cubicBezTo>
                <a:cubicBezTo>
                  <a:pt x="2587911" y="1359672"/>
                  <a:pt x="2578597" y="1361401"/>
                  <a:pt x="2568324" y="1362553"/>
                </a:cubicBezTo>
                <a:cubicBezTo>
                  <a:pt x="2560547" y="1363417"/>
                  <a:pt x="2552577" y="1363128"/>
                  <a:pt x="2544704" y="1363225"/>
                </a:cubicBezTo>
                <a:cubicBezTo>
                  <a:pt x="2530878" y="1363512"/>
                  <a:pt x="2517052" y="1363609"/>
                  <a:pt x="2503225" y="1364089"/>
                </a:cubicBezTo>
                <a:cubicBezTo>
                  <a:pt x="2498808" y="1364281"/>
                  <a:pt x="2494297" y="1366682"/>
                  <a:pt x="2489975" y="1366298"/>
                </a:cubicBezTo>
                <a:cubicBezTo>
                  <a:pt x="2470004" y="1364473"/>
                  <a:pt x="2450033" y="1361592"/>
                  <a:pt x="2430061" y="1359960"/>
                </a:cubicBezTo>
                <a:cubicBezTo>
                  <a:pt x="2418732" y="1359001"/>
                  <a:pt x="2407114" y="1360824"/>
                  <a:pt x="2395880" y="1359480"/>
                </a:cubicBezTo>
                <a:cubicBezTo>
                  <a:pt x="2382919" y="1357944"/>
                  <a:pt x="2370245" y="1354008"/>
                  <a:pt x="2357378" y="1351607"/>
                </a:cubicBezTo>
                <a:cubicBezTo>
                  <a:pt x="2353826" y="1350935"/>
                  <a:pt x="2349889" y="1351799"/>
                  <a:pt x="2346145" y="1351991"/>
                </a:cubicBezTo>
                <a:cubicBezTo>
                  <a:pt x="2341920" y="1352183"/>
                  <a:pt x="2337791" y="1352567"/>
                  <a:pt x="2333567" y="1352663"/>
                </a:cubicBezTo>
                <a:cubicBezTo>
                  <a:pt x="2320700" y="1352856"/>
                  <a:pt x="2307835" y="1352567"/>
                  <a:pt x="2294968" y="1353240"/>
                </a:cubicBezTo>
                <a:cubicBezTo>
                  <a:pt x="2287095" y="1353624"/>
                  <a:pt x="2278839" y="1357560"/>
                  <a:pt x="2271540" y="1356120"/>
                </a:cubicBezTo>
                <a:cubicBezTo>
                  <a:pt x="2256659" y="1353335"/>
                  <a:pt x="2241776" y="1359576"/>
                  <a:pt x="2226895" y="1354392"/>
                </a:cubicBezTo>
                <a:cubicBezTo>
                  <a:pt x="2222285" y="1352856"/>
                  <a:pt x="2215948" y="1356696"/>
                  <a:pt x="2210379" y="1356888"/>
                </a:cubicBezTo>
                <a:cubicBezTo>
                  <a:pt x="2196457" y="1357368"/>
                  <a:pt x="2182535" y="1357272"/>
                  <a:pt x="2168613" y="1357176"/>
                </a:cubicBezTo>
                <a:cubicBezTo>
                  <a:pt x="2156131" y="1357080"/>
                  <a:pt x="2143168" y="1358424"/>
                  <a:pt x="2131167" y="1355736"/>
                </a:cubicBezTo>
                <a:cubicBezTo>
                  <a:pt x="2118588" y="1352856"/>
                  <a:pt x="2107259" y="1353240"/>
                  <a:pt x="2095065" y="1356504"/>
                </a:cubicBezTo>
                <a:cubicBezTo>
                  <a:pt x="2086711" y="1358712"/>
                  <a:pt x="2077878" y="1359001"/>
                  <a:pt x="2069237" y="1359672"/>
                </a:cubicBezTo>
                <a:cubicBezTo>
                  <a:pt x="2059924" y="1360440"/>
                  <a:pt x="2049650" y="1358424"/>
                  <a:pt x="2041201" y="1361592"/>
                </a:cubicBezTo>
                <a:cubicBezTo>
                  <a:pt x="2016044" y="1371002"/>
                  <a:pt x="1990216" y="1373018"/>
                  <a:pt x="1963909" y="1373018"/>
                </a:cubicBezTo>
                <a:cubicBezTo>
                  <a:pt x="1959107" y="1373018"/>
                  <a:pt x="1954210" y="1371675"/>
                  <a:pt x="1949603" y="1370234"/>
                </a:cubicBezTo>
                <a:cubicBezTo>
                  <a:pt x="1922717" y="1361592"/>
                  <a:pt x="1895737" y="1362360"/>
                  <a:pt x="1868373" y="1367641"/>
                </a:cubicBezTo>
                <a:cubicBezTo>
                  <a:pt x="1862708" y="1368794"/>
                  <a:pt x="1856372" y="1368986"/>
                  <a:pt x="1850707" y="1367834"/>
                </a:cubicBezTo>
                <a:cubicBezTo>
                  <a:pt x="1834768" y="1364473"/>
                  <a:pt x="1819309" y="1358904"/>
                  <a:pt x="1803275" y="1356504"/>
                </a:cubicBezTo>
                <a:cubicBezTo>
                  <a:pt x="1776775" y="1352567"/>
                  <a:pt x="1753828" y="1365817"/>
                  <a:pt x="1730112" y="1374459"/>
                </a:cubicBezTo>
                <a:cubicBezTo>
                  <a:pt x="1707548" y="1382620"/>
                  <a:pt x="1688345" y="1401055"/>
                  <a:pt x="1661652" y="1396926"/>
                </a:cubicBezTo>
                <a:cubicBezTo>
                  <a:pt x="1658965" y="1396542"/>
                  <a:pt x="1655988" y="1399134"/>
                  <a:pt x="1653011" y="1399807"/>
                </a:cubicBezTo>
                <a:cubicBezTo>
                  <a:pt x="1644850" y="1401631"/>
                  <a:pt x="1636689" y="1403839"/>
                  <a:pt x="1628431" y="1404704"/>
                </a:cubicBezTo>
                <a:cubicBezTo>
                  <a:pt x="1618350" y="1405856"/>
                  <a:pt x="1608076" y="1405472"/>
                  <a:pt x="1597995" y="1406432"/>
                </a:cubicBezTo>
                <a:cubicBezTo>
                  <a:pt x="1585032" y="1407584"/>
                  <a:pt x="1572263" y="1410656"/>
                  <a:pt x="1559396" y="1410656"/>
                </a:cubicBezTo>
                <a:cubicBezTo>
                  <a:pt x="1549026" y="1410656"/>
                  <a:pt x="1538753" y="1407104"/>
                  <a:pt x="1528480" y="1405375"/>
                </a:cubicBezTo>
                <a:cubicBezTo>
                  <a:pt x="1513981" y="1402975"/>
                  <a:pt x="1498042" y="1403647"/>
                  <a:pt x="1485272" y="1397502"/>
                </a:cubicBezTo>
                <a:cubicBezTo>
                  <a:pt x="1471639" y="1390973"/>
                  <a:pt x="1458676" y="1387997"/>
                  <a:pt x="1444562" y="1390013"/>
                </a:cubicBezTo>
                <a:cubicBezTo>
                  <a:pt x="1439857" y="1390685"/>
                  <a:pt x="1433808" y="1394718"/>
                  <a:pt x="1431696" y="1398846"/>
                </a:cubicBezTo>
                <a:cubicBezTo>
                  <a:pt x="1426991" y="1408064"/>
                  <a:pt x="1420559" y="1409697"/>
                  <a:pt x="1411821" y="1406527"/>
                </a:cubicBezTo>
                <a:cubicBezTo>
                  <a:pt x="1404236" y="1403839"/>
                  <a:pt x="1394922" y="1402495"/>
                  <a:pt x="1389738" y="1397310"/>
                </a:cubicBezTo>
                <a:cubicBezTo>
                  <a:pt x="1375047" y="1382620"/>
                  <a:pt x="1356324" y="1382140"/>
                  <a:pt x="1338081" y="1378204"/>
                </a:cubicBezTo>
                <a:cubicBezTo>
                  <a:pt x="1326945" y="1375802"/>
                  <a:pt x="1316574" y="1375707"/>
                  <a:pt x="1305436" y="1377339"/>
                </a:cubicBezTo>
                <a:cubicBezTo>
                  <a:pt x="1281241" y="1380988"/>
                  <a:pt x="1257717" y="1375802"/>
                  <a:pt x="1234481" y="1369178"/>
                </a:cubicBezTo>
                <a:cubicBezTo>
                  <a:pt x="1219118" y="1364761"/>
                  <a:pt x="1203372" y="1362073"/>
                  <a:pt x="1188106" y="1357560"/>
                </a:cubicBezTo>
                <a:cubicBezTo>
                  <a:pt x="1176680" y="1354104"/>
                  <a:pt x="1165255" y="1349975"/>
                  <a:pt x="1154790" y="1344406"/>
                </a:cubicBezTo>
                <a:cubicBezTo>
                  <a:pt x="1139618" y="1336244"/>
                  <a:pt x="1126369" y="1323954"/>
                  <a:pt x="1107069" y="1327219"/>
                </a:cubicBezTo>
                <a:cubicBezTo>
                  <a:pt x="1090074" y="1330099"/>
                  <a:pt x="1074713" y="1324051"/>
                  <a:pt x="1059158" y="1318290"/>
                </a:cubicBezTo>
                <a:cubicBezTo>
                  <a:pt x="1047732" y="1314065"/>
                  <a:pt x="1036308" y="1309744"/>
                  <a:pt x="1024496" y="1307056"/>
                </a:cubicBezTo>
                <a:cubicBezTo>
                  <a:pt x="1010478" y="1303887"/>
                  <a:pt x="994635" y="1305232"/>
                  <a:pt x="982153" y="1299374"/>
                </a:cubicBezTo>
                <a:cubicBezTo>
                  <a:pt x="969095" y="1293229"/>
                  <a:pt x="958246" y="1297358"/>
                  <a:pt x="946628" y="1299087"/>
                </a:cubicBezTo>
                <a:cubicBezTo>
                  <a:pt x="928097" y="1301775"/>
                  <a:pt x="909661" y="1306768"/>
                  <a:pt x="890939" y="1300431"/>
                </a:cubicBezTo>
                <a:cubicBezTo>
                  <a:pt x="868184" y="1292750"/>
                  <a:pt x="845620" y="1284493"/>
                  <a:pt x="822769" y="1277196"/>
                </a:cubicBezTo>
                <a:cubicBezTo>
                  <a:pt x="813934" y="1274410"/>
                  <a:pt x="804431" y="1273258"/>
                  <a:pt x="795212" y="1272010"/>
                </a:cubicBezTo>
                <a:cubicBezTo>
                  <a:pt x="786476" y="1270954"/>
                  <a:pt x="776010" y="1273642"/>
                  <a:pt x="769288" y="1269610"/>
                </a:cubicBezTo>
                <a:cubicBezTo>
                  <a:pt x="752005" y="1259241"/>
                  <a:pt x="734243" y="1254152"/>
                  <a:pt x="714271" y="1254152"/>
                </a:cubicBezTo>
                <a:cubicBezTo>
                  <a:pt x="706781" y="1254152"/>
                  <a:pt x="699484" y="1249831"/>
                  <a:pt x="691900" y="1249062"/>
                </a:cubicBezTo>
                <a:cubicBezTo>
                  <a:pt x="681529" y="1248103"/>
                  <a:pt x="669623" y="1245510"/>
                  <a:pt x="660598" y="1249159"/>
                </a:cubicBezTo>
                <a:cubicBezTo>
                  <a:pt x="639379" y="1257800"/>
                  <a:pt x="622193" y="1250599"/>
                  <a:pt x="603662" y="1242054"/>
                </a:cubicBezTo>
                <a:cubicBezTo>
                  <a:pt x="585418" y="1233604"/>
                  <a:pt x="566215" y="1226884"/>
                  <a:pt x="546821" y="1221314"/>
                </a:cubicBezTo>
                <a:cubicBezTo>
                  <a:pt x="539524" y="1219298"/>
                  <a:pt x="530787" y="1222659"/>
                  <a:pt x="522721" y="1223330"/>
                </a:cubicBezTo>
                <a:cubicBezTo>
                  <a:pt x="519840" y="1223523"/>
                  <a:pt x="516671" y="1223811"/>
                  <a:pt x="514080" y="1222851"/>
                </a:cubicBezTo>
                <a:cubicBezTo>
                  <a:pt x="489020" y="1213633"/>
                  <a:pt x="463575" y="1206624"/>
                  <a:pt x="436404" y="1211424"/>
                </a:cubicBezTo>
                <a:cubicBezTo>
                  <a:pt x="433908" y="1211905"/>
                  <a:pt x="431123" y="1210849"/>
                  <a:pt x="428626" y="1210177"/>
                </a:cubicBezTo>
                <a:cubicBezTo>
                  <a:pt x="416432" y="1206720"/>
                  <a:pt x="404526" y="1201247"/>
                  <a:pt x="392141" y="1199999"/>
                </a:cubicBezTo>
                <a:cubicBezTo>
                  <a:pt x="361608" y="1196927"/>
                  <a:pt x="330884" y="1195678"/>
                  <a:pt x="300157" y="1193662"/>
                </a:cubicBezTo>
                <a:cubicBezTo>
                  <a:pt x="298237" y="1193566"/>
                  <a:pt x="296221" y="1193566"/>
                  <a:pt x="294493" y="1192894"/>
                </a:cubicBezTo>
                <a:cubicBezTo>
                  <a:pt x="283163" y="1188765"/>
                  <a:pt x="273274" y="1190110"/>
                  <a:pt x="263671" y="1197982"/>
                </a:cubicBezTo>
                <a:cubicBezTo>
                  <a:pt x="259447" y="1201439"/>
                  <a:pt x="253686" y="1203263"/>
                  <a:pt x="248406" y="1205184"/>
                </a:cubicBezTo>
                <a:cubicBezTo>
                  <a:pt x="240628" y="1208065"/>
                  <a:pt x="232659" y="1210849"/>
                  <a:pt x="224594" y="1212673"/>
                </a:cubicBezTo>
                <a:cubicBezTo>
                  <a:pt x="216624" y="1214401"/>
                  <a:pt x="208079" y="1216801"/>
                  <a:pt x="200398" y="1215458"/>
                </a:cubicBezTo>
                <a:cubicBezTo>
                  <a:pt x="186572" y="1213057"/>
                  <a:pt x="173417" y="1207681"/>
                  <a:pt x="159783" y="1204127"/>
                </a:cubicBezTo>
                <a:cubicBezTo>
                  <a:pt x="155079" y="1202879"/>
                  <a:pt x="149893" y="1203072"/>
                  <a:pt x="144997" y="1202975"/>
                </a:cubicBezTo>
                <a:cubicBezTo>
                  <a:pt x="133763" y="1202688"/>
                  <a:pt x="122241" y="1205472"/>
                  <a:pt x="112064" y="1197503"/>
                </a:cubicBezTo>
                <a:cubicBezTo>
                  <a:pt x="102655" y="1190014"/>
                  <a:pt x="93148" y="1192221"/>
                  <a:pt x="83259" y="1197887"/>
                </a:cubicBezTo>
                <a:cubicBezTo>
                  <a:pt x="76154" y="1201920"/>
                  <a:pt x="68090" y="1205088"/>
                  <a:pt x="60120" y="1206624"/>
                </a:cubicBezTo>
                <a:cubicBezTo>
                  <a:pt x="49174" y="1208736"/>
                  <a:pt x="38324" y="1209601"/>
                  <a:pt x="26514" y="1208352"/>
                </a:cubicBezTo>
                <a:cubicBezTo>
                  <a:pt x="18161" y="1207488"/>
                  <a:pt x="11343" y="1207104"/>
                  <a:pt x="4814" y="1202015"/>
                </a:cubicBezTo>
                <a:cubicBezTo>
                  <a:pt x="3759" y="1201247"/>
                  <a:pt x="1839" y="1201055"/>
                  <a:pt x="398" y="1201152"/>
                </a:cubicBezTo>
                <a:lnTo>
                  <a:pt x="0" y="1201150"/>
                </a:lnTo>
                <a:lnTo>
                  <a:pt x="0" y="1004512"/>
                </a:lnTo>
                <a:lnTo>
                  <a:pt x="30355" y="1002784"/>
                </a:lnTo>
                <a:cubicBezTo>
                  <a:pt x="37748" y="1002111"/>
                  <a:pt x="44853" y="999520"/>
                  <a:pt x="52151" y="997695"/>
                </a:cubicBezTo>
                <a:cubicBezTo>
                  <a:pt x="56183" y="996639"/>
                  <a:pt x="60504" y="993855"/>
                  <a:pt x="64248" y="994430"/>
                </a:cubicBezTo>
                <a:cubicBezTo>
                  <a:pt x="85948" y="997791"/>
                  <a:pt x="105823" y="989534"/>
                  <a:pt x="126370" y="985405"/>
                </a:cubicBezTo>
                <a:cubicBezTo>
                  <a:pt x="135876" y="983485"/>
                  <a:pt x="144805" y="978876"/>
                  <a:pt x="154022" y="975708"/>
                </a:cubicBezTo>
                <a:cubicBezTo>
                  <a:pt x="156423" y="974843"/>
                  <a:pt x="159111" y="974075"/>
                  <a:pt x="161512" y="974268"/>
                </a:cubicBezTo>
                <a:cubicBezTo>
                  <a:pt x="175242" y="975420"/>
                  <a:pt x="188876" y="977052"/>
                  <a:pt x="202510" y="978300"/>
                </a:cubicBezTo>
                <a:cubicBezTo>
                  <a:pt x="214896" y="979452"/>
                  <a:pt x="227378" y="979836"/>
                  <a:pt x="233235" y="993950"/>
                </a:cubicBezTo>
                <a:cubicBezTo>
                  <a:pt x="234100" y="996159"/>
                  <a:pt x="236979" y="997791"/>
                  <a:pt x="239188" y="999231"/>
                </a:cubicBezTo>
                <a:cubicBezTo>
                  <a:pt x="273274" y="1021411"/>
                  <a:pt x="291516" y="1020835"/>
                  <a:pt x="324834" y="997407"/>
                </a:cubicBezTo>
                <a:cubicBezTo>
                  <a:pt x="328290" y="995007"/>
                  <a:pt x="335683" y="993278"/>
                  <a:pt x="337987" y="995198"/>
                </a:cubicBezTo>
                <a:cubicBezTo>
                  <a:pt x="357575" y="1011137"/>
                  <a:pt x="378986" y="1009409"/>
                  <a:pt x="401550" y="1004416"/>
                </a:cubicBezTo>
                <a:cubicBezTo>
                  <a:pt x="407407" y="1003072"/>
                  <a:pt x="415664" y="1003072"/>
                  <a:pt x="420081" y="1006240"/>
                </a:cubicBezTo>
                <a:cubicBezTo>
                  <a:pt x="441108" y="1020930"/>
                  <a:pt x="463672" y="1018819"/>
                  <a:pt x="486523" y="1014498"/>
                </a:cubicBezTo>
                <a:cubicBezTo>
                  <a:pt x="490075" y="1013826"/>
                  <a:pt x="494397" y="1010177"/>
                  <a:pt x="495932" y="1006817"/>
                </a:cubicBezTo>
                <a:cubicBezTo>
                  <a:pt x="501406" y="994911"/>
                  <a:pt x="511680" y="990878"/>
                  <a:pt x="523009" y="987517"/>
                </a:cubicBezTo>
                <a:cubicBezTo>
                  <a:pt x="540868" y="982044"/>
                  <a:pt x="558438" y="975611"/>
                  <a:pt x="576393" y="970427"/>
                </a:cubicBezTo>
                <a:cubicBezTo>
                  <a:pt x="580811" y="969179"/>
                  <a:pt x="586283" y="969947"/>
                  <a:pt x="590892" y="971387"/>
                </a:cubicBezTo>
                <a:cubicBezTo>
                  <a:pt x="606638" y="976284"/>
                  <a:pt x="616624" y="988574"/>
                  <a:pt x="627569" y="999904"/>
                </a:cubicBezTo>
                <a:cubicBezTo>
                  <a:pt x="632370" y="1004897"/>
                  <a:pt x="638995" y="1008449"/>
                  <a:pt x="645429" y="1011329"/>
                </a:cubicBezTo>
                <a:cubicBezTo>
                  <a:pt x="662135" y="1018723"/>
                  <a:pt x="679226" y="1025348"/>
                  <a:pt x="696125" y="1032356"/>
                </a:cubicBezTo>
                <a:cubicBezTo>
                  <a:pt x="697757" y="1033029"/>
                  <a:pt x="699100" y="1034757"/>
                  <a:pt x="700349" y="1036197"/>
                </a:cubicBezTo>
                <a:cubicBezTo>
                  <a:pt x="712831" y="1051368"/>
                  <a:pt x="725216" y="1066634"/>
                  <a:pt x="737795" y="1081804"/>
                </a:cubicBezTo>
                <a:cubicBezTo>
                  <a:pt x="740195" y="1084684"/>
                  <a:pt x="743652" y="1086797"/>
                  <a:pt x="746244" y="1089581"/>
                </a:cubicBezTo>
                <a:cubicBezTo>
                  <a:pt x="749893" y="1093422"/>
                  <a:pt x="754502" y="1097071"/>
                  <a:pt x="756422" y="1101680"/>
                </a:cubicBezTo>
                <a:cubicBezTo>
                  <a:pt x="762374" y="1116177"/>
                  <a:pt x="773801" y="1122419"/>
                  <a:pt x="788202" y="1125108"/>
                </a:cubicBezTo>
                <a:cubicBezTo>
                  <a:pt x="801357" y="1127603"/>
                  <a:pt x="814511" y="1129716"/>
                  <a:pt x="827569" y="1132596"/>
                </a:cubicBezTo>
                <a:cubicBezTo>
                  <a:pt x="843507" y="1136053"/>
                  <a:pt x="859350" y="1139798"/>
                  <a:pt x="875097" y="1144022"/>
                </a:cubicBezTo>
                <a:cubicBezTo>
                  <a:pt x="881913" y="1145847"/>
                  <a:pt x="889115" y="1147959"/>
                  <a:pt x="894972" y="1151704"/>
                </a:cubicBezTo>
                <a:cubicBezTo>
                  <a:pt x="911390" y="1162073"/>
                  <a:pt x="928961" y="1169082"/>
                  <a:pt x="948260" y="1166298"/>
                </a:cubicBezTo>
                <a:cubicBezTo>
                  <a:pt x="963718" y="1164089"/>
                  <a:pt x="976680" y="1169754"/>
                  <a:pt x="986282" y="1178588"/>
                </a:cubicBezTo>
                <a:cubicBezTo>
                  <a:pt x="1003757" y="1194623"/>
                  <a:pt x="1022479" y="1190973"/>
                  <a:pt x="1041107" y="1185789"/>
                </a:cubicBezTo>
                <a:cubicBezTo>
                  <a:pt x="1050708" y="1183101"/>
                  <a:pt x="1058581" y="1183485"/>
                  <a:pt x="1067703" y="1186076"/>
                </a:cubicBezTo>
                <a:cubicBezTo>
                  <a:pt x="1088826" y="1192126"/>
                  <a:pt x="1102941" y="1208544"/>
                  <a:pt x="1116574" y="1222946"/>
                </a:cubicBezTo>
                <a:cubicBezTo>
                  <a:pt x="1128193" y="1235236"/>
                  <a:pt x="1141251" y="1242149"/>
                  <a:pt x="1155557" y="1247335"/>
                </a:cubicBezTo>
                <a:cubicBezTo>
                  <a:pt x="1173608" y="1253959"/>
                  <a:pt x="1187914" y="1251464"/>
                  <a:pt x="1196556" y="1235525"/>
                </a:cubicBezTo>
                <a:cubicBezTo>
                  <a:pt x="1198956" y="1231012"/>
                  <a:pt x="1203180" y="1225730"/>
                  <a:pt x="1207693" y="1224387"/>
                </a:cubicBezTo>
                <a:cubicBezTo>
                  <a:pt x="1229488" y="1217666"/>
                  <a:pt x="1251572" y="1207872"/>
                  <a:pt x="1274904" y="1213826"/>
                </a:cubicBezTo>
                <a:cubicBezTo>
                  <a:pt x="1307165" y="1221987"/>
                  <a:pt x="1338658" y="1221507"/>
                  <a:pt x="1370919" y="1213442"/>
                </a:cubicBezTo>
                <a:cubicBezTo>
                  <a:pt x="1423247" y="1200383"/>
                  <a:pt x="1475575" y="1186557"/>
                  <a:pt x="1530593" y="1189437"/>
                </a:cubicBezTo>
                <a:cubicBezTo>
                  <a:pt x="1539713" y="1189917"/>
                  <a:pt x="1550563" y="1184060"/>
                  <a:pt x="1558436" y="1178299"/>
                </a:cubicBezTo>
                <a:cubicBezTo>
                  <a:pt x="1573511" y="1167354"/>
                  <a:pt x="1572838" y="1166489"/>
                  <a:pt x="1589737" y="1175515"/>
                </a:cubicBezTo>
                <a:cubicBezTo>
                  <a:pt x="1593770" y="1177724"/>
                  <a:pt x="1598763" y="1179068"/>
                  <a:pt x="1601740" y="1182333"/>
                </a:cubicBezTo>
                <a:cubicBezTo>
                  <a:pt x="1616909" y="1198943"/>
                  <a:pt x="1635633" y="1194910"/>
                  <a:pt x="1654259" y="1192510"/>
                </a:cubicBezTo>
                <a:cubicBezTo>
                  <a:pt x="1657524" y="1192030"/>
                  <a:pt x="1661460" y="1191358"/>
                  <a:pt x="1664246" y="1192702"/>
                </a:cubicBezTo>
                <a:cubicBezTo>
                  <a:pt x="1676823" y="1198750"/>
                  <a:pt x="1687481" y="1196639"/>
                  <a:pt x="1698427" y="1188381"/>
                </a:cubicBezTo>
                <a:cubicBezTo>
                  <a:pt x="1707932" y="1181276"/>
                  <a:pt x="1718878" y="1177052"/>
                  <a:pt x="1730112" y="1185885"/>
                </a:cubicBezTo>
                <a:cubicBezTo>
                  <a:pt x="1755076" y="1205472"/>
                  <a:pt x="1781767" y="1206432"/>
                  <a:pt x="1809996" y="1194046"/>
                </a:cubicBezTo>
                <a:cubicBezTo>
                  <a:pt x="1830159" y="1185213"/>
                  <a:pt x="1850034" y="1183196"/>
                  <a:pt x="1871254" y="1192126"/>
                </a:cubicBezTo>
                <a:cubicBezTo>
                  <a:pt x="1879415" y="1195582"/>
                  <a:pt x="1889977" y="1193278"/>
                  <a:pt x="1899482" y="1194046"/>
                </a:cubicBezTo>
                <a:cubicBezTo>
                  <a:pt x="1904859" y="1194430"/>
                  <a:pt x="1910813" y="1194526"/>
                  <a:pt x="1915420" y="1196927"/>
                </a:cubicBezTo>
                <a:cubicBezTo>
                  <a:pt x="1927711" y="1203072"/>
                  <a:pt x="1939136" y="1210945"/>
                  <a:pt x="1951522" y="1216994"/>
                </a:cubicBezTo>
                <a:cubicBezTo>
                  <a:pt x="1957475" y="1219874"/>
                  <a:pt x="1964580" y="1221410"/>
                  <a:pt x="1971302" y="1221507"/>
                </a:cubicBezTo>
                <a:cubicBezTo>
                  <a:pt x="1991177" y="1221987"/>
                  <a:pt x="2011052" y="1221987"/>
                  <a:pt x="2030831" y="1221123"/>
                </a:cubicBezTo>
                <a:cubicBezTo>
                  <a:pt x="2063476" y="1219778"/>
                  <a:pt x="2096601" y="1219490"/>
                  <a:pt x="2120125" y="1190878"/>
                </a:cubicBezTo>
                <a:cubicBezTo>
                  <a:pt x="2122046" y="1188573"/>
                  <a:pt x="2126174" y="1187229"/>
                  <a:pt x="2129439" y="1186845"/>
                </a:cubicBezTo>
                <a:cubicBezTo>
                  <a:pt x="2144513" y="1185021"/>
                  <a:pt x="2159971" y="1184828"/>
                  <a:pt x="2174854" y="1181852"/>
                </a:cubicBezTo>
                <a:cubicBezTo>
                  <a:pt x="2186760" y="1179452"/>
                  <a:pt x="2196650" y="1180220"/>
                  <a:pt x="2205674" y="1188669"/>
                </a:cubicBezTo>
                <a:cubicBezTo>
                  <a:pt x="2217485" y="1199807"/>
                  <a:pt x="2231887" y="1206336"/>
                  <a:pt x="2247634" y="1202784"/>
                </a:cubicBezTo>
                <a:cubicBezTo>
                  <a:pt x="2263379" y="1199327"/>
                  <a:pt x="2273749" y="1206816"/>
                  <a:pt x="2285367" y="1214594"/>
                </a:cubicBezTo>
                <a:cubicBezTo>
                  <a:pt x="2293817" y="1220258"/>
                  <a:pt x="2303418" y="1227363"/>
                  <a:pt x="2312827" y="1227939"/>
                </a:cubicBezTo>
                <a:cubicBezTo>
                  <a:pt x="2334143" y="1229187"/>
                  <a:pt x="2352482" y="1248967"/>
                  <a:pt x="2375622" y="1237733"/>
                </a:cubicBezTo>
                <a:cubicBezTo>
                  <a:pt x="2377158" y="1236965"/>
                  <a:pt x="2379942" y="1238885"/>
                  <a:pt x="2382151" y="1239365"/>
                </a:cubicBezTo>
                <a:cubicBezTo>
                  <a:pt x="2399817" y="1243014"/>
                  <a:pt x="2416428" y="1239461"/>
                  <a:pt x="2429390" y="1227459"/>
                </a:cubicBezTo>
                <a:cubicBezTo>
                  <a:pt x="2446385" y="1211809"/>
                  <a:pt x="2465203" y="1210272"/>
                  <a:pt x="2486134" y="1215362"/>
                </a:cubicBezTo>
                <a:cubicBezTo>
                  <a:pt x="2492856" y="1216994"/>
                  <a:pt x="2499577" y="1218146"/>
                  <a:pt x="2506394" y="1219490"/>
                </a:cubicBezTo>
                <a:cubicBezTo>
                  <a:pt x="2515611" y="1221410"/>
                  <a:pt x="2524925" y="1223427"/>
                  <a:pt x="2534142" y="1225347"/>
                </a:cubicBezTo>
                <a:cubicBezTo>
                  <a:pt x="2543072" y="1227268"/>
                  <a:pt x="2552962" y="1230532"/>
                  <a:pt x="2559874" y="1222275"/>
                </a:cubicBezTo>
                <a:cubicBezTo>
                  <a:pt x="2565827" y="1215169"/>
                  <a:pt x="2570052" y="1215842"/>
                  <a:pt x="2575525" y="1221987"/>
                </a:cubicBezTo>
                <a:cubicBezTo>
                  <a:pt x="2594536" y="1243494"/>
                  <a:pt x="2617580" y="1256936"/>
                  <a:pt x="2646960" y="1257896"/>
                </a:cubicBezTo>
                <a:cubicBezTo>
                  <a:pt x="2653009" y="1258088"/>
                  <a:pt x="2659154" y="1259432"/>
                  <a:pt x="2665107" y="1260873"/>
                </a:cubicBezTo>
                <a:cubicBezTo>
                  <a:pt x="2668756" y="1261736"/>
                  <a:pt x="2673173" y="1262697"/>
                  <a:pt x="2675381" y="1265290"/>
                </a:cubicBezTo>
                <a:cubicBezTo>
                  <a:pt x="2692567" y="1285068"/>
                  <a:pt x="2713979" y="1298799"/>
                  <a:pt x="2737311" y="1309841"/>
                </a:cubicBezTo>
                <a:cubicBezTo>
                  <a:pt x="2745664" y="1313777"/>
                  <a:pt x="2754594" y="1317713"/>
                  <a:pt x="2763619" y="1318866"/>
                </a:cubicBezTo>
                <a:cubicBezTo>
                  <a:pt x="2773028" y="1320018"/>
                  <a:pt x="2782917" y="1318098"/>
                  <a:pt x="2792519" y="1317041"/>
                </a:cubicBezTo>
                <a:cubicBezTo>
                  <a:pt x="2798184" y="1316466"/>
                  <a:pt x="2804713" y="1316561"/>
                  <a:pt x="2809226" y="1313777"/>
                </a:cubicBezTo>
                <a:cubicBezTo>
                  <a:pt x="2823532" y="1305039"/>
                  <a:pt x="2837358" y="1295631"/>
                  <a:pt x="2850705" y="1285452"/>
                </a:cubicBezTo>
                <a:cubicBezTo>
                  <a:pt x="2862131" y="1276715"/>
                  <a:pt x="2864435" y="1275467"/>
                  <a:pt x="2874324" y="1286413"/>
                </a:cubicBezTo>
                <a:cubicBezTo>
                  <a:pt x="2884502" y="1297647"/>
                  <a:pt x="2897176" y="1303503"/>
                  <a:pt x="2911194" y="1305903"/>
                </a:cubicBezTo>
                <a:cubicBezTo>
                  <a:pt x="2933373" y="1309648"/>
                  <a:pt x="2955745" y="1312816"/>
                  <a:pt x="2978116" y="1314641"/>
                </a:cubicBezTo>
                <a:cubicBezTo>
                  <a:pt x="2998375" y="1316273"/>
                  <a:pt x="3008073" y="1307440"/>
                  <a:pt x="3012106" y="1287373"/>
                </a:cubicBezTo>
                <a:cubicBezTo>
                  <a:pt x="3014410" y="1276235"/>
                  <a:pt x="3017387" y="1264137"/>
                  <a:pt x="3029676" y="1261161"/>
                </a:cubicBezTo>
                <a:cubicBezTo>
                  <a:pt x="3049744" y="1256360"/>
                  <a:pt x="3070579" y="1254248"/>
                  <a:pt x="3080469" y="1230724"/>
                </a:cubicBezTo>
                <a:cubicBezTo>
                  <a:pt x="3085941" y="1235909"/>
                  <a:pt x="3089302" y="1238981"/>
                  <a:pt x="3092567" y="1242054"/>
                </a:cubicBezTo>
                <a:cubicBezTo>
                  <a:pt x="3101592" y="1250599"/>
                  <a:pt x="3120314" y="1254248"/>
                  <a:pt x="3129821" y="1246855"/>
                </a:cubicBezTo>
                <a:cubicBezTo>
                  <a:pt x="3143839" y="1236101"/>
                  <a:pt x="3156705" y="1238117"/>
                  <a:pt x="3170147" y="1246471"/>
                </a:cubicBezTo>
                <a:cubicBezTo>
                  <a:pt x="3192615" y="1260297"/>
                  <a:pt x="3217674" y="1257128"/>
                  <a:pt x="3240429" y="1251559"/>
                </a:cubicBezTo>
                <a:cubicBezTo>
                  <a:pt x="3257617" y="1247430"/>
                  <a:pt x="3275956" y="1239845"/>
                  <a:pt x="3287189" y="1222466"/>
                </a:cubicBezTo>
                <a:cubicBezTo>
                  <a:pt x="3290741" y="1216898"/>
                  <a:pt x="3298711" y="1214113"/>
                  <a:pt x="3305049" y="1210465"/>
                </a:cubicBezTo>
                <a:cubicBezTo>
                  <a:pt x="3310329" y="1207488"/>
                  <a:pt x="3315898" y="1204704"/>
                  <a:pt x="3321755" y="1202784"/>
                </a:cubicBezTo>
                <a:cubicBezTo>
                  <a:pt x="3327995" y="1200671"/>
                  <a:pt x="3334909" y="1197598"/>
                  <a:pt x="3341055" y="1198463"/>
                </a:cubicBezTo>
                <a:cubicBezTo>
                  <a:pt x="3359681" y="1200959"/>
                  <a:pt x="3374467" y="1196062"/>
                  <a:pt x="3387621" y="1182140"/>
                </a:cubicBezTo>
                <a:cubicBezTo>
                  <a:pt x="3394439" y="1174939"/>
                  <a:pt x="3404520" y="1166202"/>
                  <a:pt x="3413161" y="1166105"/>
                </a:cubicBezTo>
                <a:cubicBezTo>
                  <a:pt x="3434189" y="1165818"/>
                  <a:pt x="3451663" y="1158905"/>
                  <a:pt x="3470579" y="1150647"/>
                </a:cubicBezTo>
                <a:cubicBezTo>
                  <a:pt x="3482772" y="1145366"/>
                  <a:pt x="3496598" y="1141718"/>
                  <a:pt x="3509657" y="1136821"/>
                </a:cubicBezTo>
                <a:cubicBezTo>
                  <a:pt x="3524923" y="1131060"/>
                  <a:pt x="3541534" y="1128948"/>
                  <a:pt x="3550847" y="1113009"/>
                </a:cubicBezTo>
                <a:cubicBezTo>
                  <a:pt x="3551903" y="1111281"/>
                  <a:pt x="3555072" y="1110993"/>
                  <a:pt x="3556608" y="1109361"/>
                </a:cubicBezTo>
                <a:cubicBezTo>
                  <a:pt x="3561505" y="1104368"/>
                  <a:pt x="3567842" y="1099760"/>
                  <a:pt x="3570435" y="1093710"/>
                </a:cubicBezTo>
                <a:cubicBezTo>
                  <a:pt x="3577923" y="1076044"/>
                  <a:pt x="3583780" y="1057800"/>
                  <a:pt x="3590501" y="1039846"/>
                </a:cubicBezTo>
                <a:cubicBezTo>
                  <a:pt x="3591942" y="1036005"/>
                  <a:pt x="3593285" y="1031108"/>
                  <a:pt x="3596263" y="1028900"/>
                </a:cubicBezTo>
                <a:cubicBezTo>
                  <a:pt x="3613449" y="1016226"/>
                  <a:pt x="3630925" y="1004032"/>
                  <a:pt x="3648591" y="992030"/>
                </a:cubicBezTo>
                <a:cubicBezTo>
                  <a:pt x="3655696" y="987229"/>
                  <a:pt x="3661649" y="989918"/>
                  <a:pt x="3667986" y="995487"/>
                </a:cubicBezTo>
                <a:cubicBezTo>
                  <a:pt x="3674131" y="1000768"/>
                  <a:pt x="3681717" y="1006240"/>
                  <a:pt x="3689397" y="1007585"/>
                </a:cubicBezTo>
                <a:cubicBezTo>
                  <a:pt x="3704760" y="1010177"/>
                  <a:pt x="3720698" y="1010753"/>
                  <a:pt x="3736349" y="1010753"/>
                </a:cubicBezTo>
                <a:cubicBezTo>
                  <a:pt x="3742205" y="1010753"/>
                  <a:pt x="3748446" y="1007297"/>
                  <a:pt x="3753919" y="1004513"/>
                </a:cubicBezTo>
                <a:cubicBezTo>
                  <a:pt x="3764289" y="999231"/>
                  <a:pt x="3773890" y="992126"/>
                  <a:pt x="3784643" y="987710"/>
                </a:cubicBezTo>
                <a:cubicBezTo>
                  <a:pt x="3797126" y="982621"/>
                  <a:pt x="3804615" y="974459"/>
                  <a:pt x="3808359" y="961689"/>
                </a:cubicBezTo>
                <a:cubicBezTo>
                  <a:pt x="3813929" y="942679"/>
                  <a:pt x="3827179" y="929428"/>
                  <a:pt x="3842829" y="918674"/>
                </a:cubicBezTo>
                <a:cubicBezTo>
                  <a:pt x="3862705" y="904944"/>
                  <a:pt x="3886421" y="905616"/>
                  <a:pt x="3908983" y="902256"/>
                </a:cubicBezTo>
                <a:cubicBezTo>
                  <a:pt x="3917625" y="901008"/>
                  <a:pt x="3926555" y="899951"/>
                  <a:pt x="3934428" y="896783"/>
                </a:cubicBezTo>
                <a:cubicBezTo>
                  <a:pt x="3964288" y="884877"/>
                  <a:pt x="3994149" y="873548"/>
                  <a:pt x="4026987" y="873835"/>
                </a:cubicBezTo>
                <a:cubicBezTo>
                  <a:pt x="4029674" y="873835"/>
                  <a:pt x="4032363" y="873548"/>
                  <a:pt x="4035051" y="873067"/>
                </a:cubicBezTo>
                <a:cubicBezTo>
                  <a:pt x="4058383" y="869131"/>
                  <a:pt x="4082483" y="867594"/>
                  <a:pt x="4099189" y="846664"/>
                </a:cubicBezTo>
                <a:cubicBezTo>
                  <a:pt x="4102261" y="842823"/>
                  <a:pt x="4109271" y="841671"/>
                  <a:pt x="4114647" y="840134"/>
                </a:cubicBezTo>
                <a:cubicBezTo>
                  <a:pt x="4123961" y="837638"/>
                  <a:pt x="4130203" y="832549"/>
                  <a:pt x="4133563" y="823427"/>
                </a:cubicBezTo>
                <a:cubicBezTo>
                  <a:pt x="4139229" y="807681"/>
                  <a:pt x="4145949" y="792223"/>
                  <a:pt x="4151039" y="776284"/>
                </a:cubicBezTo>
                <a:cubicBezTo>
                  <a:pt x="4154591" y="765338"/>
                  <a:pt x="4161215" y="759289"/>
                  <a:pt x="4171489" y="754776"/>
                </a:cubicBezTo>
                <a:cubicBezTo>
                  <a:pt x="4177251" y="752280"/>
                  <a:pt x="4182243" y="746808"/>
                  <a:pt x="4186372" y="741718"/>
                </a:cubicBezTo>
                <a:cubicBezTo>
                  <a:pt x="4191365" y="735573"/>
                  <a:pt x="4193957" y="727412"/>
                  <a:pt x="4199429" y="721940"/>
                </a:cubicBezTo>
                <a:cubicBezTo>
                  <a:pt x="4212775" y="708305"/>
                  <a:pt x="4216905" y="693231"/>
                  <a:pt x="4212487" y="674604"/>
                </a:cubicBezTo>
                <a:cubicBezTo>
                  <a:pt x="4208551" y="658090"/>
                  <a:pt x="4218921" y="636006"/>
                  <a:pt x="4232555" y="632645"/>
                </a:cubicBezTo>
                <a:cubicBezTo>
                  <a:pt x="4247629" y="628900"/>
                  <a:pt x="4257999" y="619684"/>
                  <a:pt x="4268657" y="609410"/>
                </a:cubicBezTo>
                <a:cubicBezTo>
                  <a:pt x="4274609" y="603649"/>
                  <a:pt x="4282963" y="598656"/>
                  <a:pt x="4291028" y="597216"/>
                </a:cubicBezTo>
                <a:cubicBezTo>
                  <a:pt x="4321657" y="591647"/>
                  <a:pt x="4350557" y="598464"/>
                  <a:pt x="4379651" y="609506"/>
                </a:cubicBezTo>
                <a:cubicBezTo>
                  <a:pt x="4398661" y="616707"/>
                  <a:pt x="4419784" y="618627"/>
                  <a:pt x="4440139" y="621507"/>
                </a:cubicBezTo>
                <a:cubicBezTo>
                  <a:pt x="4446477" y="622371"/>
                  <a:pt x="4454542" y="620452"/>
                  <a:pt x="4460015" y="616899"/>
                </a:cubicBezTo>
                <a:cubicBezTo>
                  <a:pt x="4479218" y="604609"/>
                  <a:pt x="4498325" y="591935"/>
                  <a:pt x="4516183" y="577724"/>
                </a:cubicBezTo>
                <a:cubicBezTo>
                  <a:pt x="4532795" y="564379"/>
                  <a:pt x="4551517" y="558810"/>
                  <a:pt x="4571681" y="560250"/>
                </a:cubicBezTo>
                <a:cubicBezTo>
                  <a:pt x="4586371" y="561306"/>
                  <a:pt x="4599621" y="558905"/>
                  <a:pt x="4613447" y="555257"/>
                </a:cubicBezTo>
                <a:cubicBezTo>
                  <a:pt x="4624969" y="552185"/>
                  <a:pt x="4637643" y="550072"/>
                  <a:pt x="4649355" y="551417"/>
                </a:cubicBezTo>
                <a:cubicBezTo>
                  <a:pt x="4665775" y="553337"/>
                  <a:pt x="4679313" y="550553"/>
                  <a:pt x="4692467" y="540663"/>
                </a:cubicBezTo>
                <a:cubicBezTo>
                  <a:pt x="4699476" y="535382"/>
                  <a:pt x="4708502" y="532598"/>
                  <a:pt x="4716855" y="528949"/>
                </a:cubicBezTo>
                <a:cubicBezTo>
                  <a:pt x="4729721" y="523284"/>
                  <a:pt x="4743067" y="518483"/>
                  <a:pt x="4755645" y="512147"/>
                </a:cubicBezTo>
                <a:cubicBezTo>
                  <a:pt x="4769183" y="505425"/>
                  <a:pt x="4781569" y="496112"/>
                  <a:pt x="4795395" y="490351"/>
                </a:cubicBezTo>
                <a:cubicBezTo>
                  <a:pt x="4810278" y="484110"/>
                  <a:pt x="4819879" y="474605"/>
                  <a:pt x="4825928" y="459818"/>
                </a:cubicBezTo>
                <a:cubicBezTo>
                  <a:pt x="4829769" y="450504"/>
                  <a:pt x="4835049" y="440615"/>
                  <a:pt x="4842347" y="434086"/>
                </a:cubicBezTo>
                <a:cubicBezTo>
                  <a:pt x="4857422" y="420740"/>
                  <a:pt x="4875087" y="410370"/>
                  <a:pt x="4890451" y="397216"/>
                </a:cubicBezTo>
                <a:cubicBezTo>
                  <a:pt x="4912054" y="378781"/>
                  <a:pt x="4932025" y="359194"/>
                  <a:pt x="4933945" y="327701"/>
                </a:cubicBezTo>
                <a:cubicBezTo>
                  <a:pt x="4935001" y="310322"/>
                  <a:pt x="4944219" y="302929"/>
                  <a:pt x="4961214" y="298801"/>
                </a:cubicBezTo>
                <a:cubicBezTo>
                  <a:pt x="4966878" y="297457"/>
                  <a:pt x="4974945" y="294864"/>
                  <a:pt x="4976672" y="290639"/>
                </a:cubicBezTo>
                <a:cubicBezTo>
                  <a:pt x="4981857" y="278061"/>
                  <a:pt x="4992610" y="275565"/>
                  <a:pt x="5002979" y="270573"/>
                </a:cubicBezTo>
                <a:cubicBezTo>
                  <a:pt x="5009221" y="267596"/>
                  <a:pt x="5016903" y="261739"/>
                  <a:pt x="5018535" y="255690"/>
                </a:cubicBezTo>
                <a:cubicBezTo>
                  <a:pt x="5025255" y="231206"/>
                  <a:pt x="5043690" y="216804"/>
                  <a:pt x="5061069" y="200961"/>
                </a:cubicBezTo>
                <a:cubicBezTo>
                  <a:pt x="5066158" y="196256"/>
                  <a:pt x="5071631" y="190879"/>
                  <a:pt x="5074127" y="184735"/>
                </a:cubicBezTo>
                <a:cubicBezTo>
                  <a:pt x="5079409" y="171484"/>
                  <a:pt x="5087281" y="161882"/>
                  <a:pt x="5101108" y="156891"/>
                </a:cubicBezTo>
                <a:cubicBezTo>
                  <a:pt x="5105524" y="155354"/>
                  <a:pt x="5109557" y="151801"/>
                  <a:pt x="5112918" y="148441"/>
                </a:cubicBezTo>
                <a:cubicBezTo>
                  <a:pt x="5120119" y="141144"/>
                  <a:pt x="5126167" y="132598"/>
                  <a:pt x="5133753" y="125782"/>
                </a:cubicBezTo>
                <a:cubicBezTo>
                  <a:pt x="5153051" y="108211"/>
                  <a:pt x="5172159" y="90928"/>
                  <a:pt x="5183393" y="66348"/>
                </a:cubicBezTo>
                <a:cubicBezTo>
                  <a:pt x="5188865" y="54346"/>
                  <a:pt x="5195107" y="41288"/>
                  <a:pt x="5204709" y="33030"/>
                </a:cubicBezTo>
                <a:cubicBezTo>
                  <a:pt x="5216903" y="22565"/>
                  <a:pt x="5232937" y="16612"/>
                  <a:pt x="5247243" y="8451"/>
                </a:cubicBezTo>
                <a:close/>
              </a:path>
            </a:pathLst>
          </a:custGeom>
          <a:blipFill dpi="0" rotWithShape="1">
            <a:blip r:embed="rId3">
              <a:alphaModFix amt="57000"/>
            </a:blip>
            <a:srcRect/>
            <a:tile tx="0" ty="0" sx="100000" sy="100000" flip="none" algn="tl"/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3481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5" name="Rectangle 7204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207" name="Graphic 38">
            <a:extLst>
              <a:ext uri="{FF2B5EF4-FFF2-40B4-BE49-F238E27FC236}">
                <a16:creationId xmlns:a16="http://schemas.microsoft.com/office/drawing/2014/main" id="{5ECDEC52-15F3-49DD-BCBA-A0533E54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7197" name="Freeform: Shape 7196">
              <a:extLst>
                <a:ext uri="{FF2B5EF4-FFF2-40B4-BE49-F238E27FC236}">
                  <a16:creationId xmlns:a16="http://schemas.microsoft.com/office/drawing/2014/main" id="{9EE397E3-43A2-4524-8550-ADE3AE3AB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7209" name="Freeform: Shape 7197">
              <a:extLst>
                <a:ext uri="{FF2B5EF4-FFF2-40B4-BE49-F238E27FC236}">
                  <a16:creationId xmlns:a16="http://schemas.microsoft.com/office/drawing/2014/main" id="{45F6E3BF-04CB-4B08-A2F8-180577714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7210" name="Group 7199">
            <a:extLst>
              <a:ext uri="{FF2B5EF4-FFF2-40B4-BE49-F238E27FC236}">
                <a16:creationId xmlns:a16="http://schemas.microsoft.com/office/drawing/2014/main" id="{4478CD8A-FF59-40AD-8101-D685A2FEF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7201" name="Rectangle 7200">
              <a:extLst>
                <a:ext uri="{FF2B5EF4-FFF2-40B4-BE49-F238E27FC236}">
                  <a16:creationId xmlns:a16="http://schemas.microsoft.com/office/drawing/2014/main" id="{F5134B80-595D-48FB-B98E-C3A6E094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11" name="Rectangle 7210">
              <a:extLst>
                <a:ext uri="{FF2B5EF4-FFF2-40B4-BE49-F238E27FC236}">
                  <a16:creationId xmlns:a16="http://schemas.microsoft.com/office/drawing/2014/main" id="{A59362DC-121F-433C-B156-4C6BA7180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204" name="Rectangle 7203">
            <a:extLst>
              <a:ext uri="{FF2B5EF4-FFF2-40B4-BE49-F238E27FC236}">
                <a16:creationId xmlns:a16="http://schemas.microsoft.com/office/drawing/2014/main" id="{B410157D-B333-4FC1-952E-FB1E4A1F8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205B46-587E-B229-2FA2-2905631AE3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2677" y="1708561"/>
            <a:ext cx="4656900" cy="12642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Se </a:t>
            </a:r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joue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sur :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FD49533-A922-5EA7-1B3F-336D823964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75239" y="3437163"/>
            <a:ext cx="3624471" cy="154965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Ordinateur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dirty="0" err="1">
                <a:solidFill>
                  <a:schemeClr val="bg1"/>
                </a:solidFill>
              </a:rPr>
              <a:t>T</a:t>
            </a:r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ablette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Téléphone</a:t>
            </a:r>
            <a:endParaRPr lang="en-US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206" name="Oval 7205">
            <a:extLst>
              <a:ext uri="{FF2B5EF4-FFF2-40B4-BE49-F238E27FC236}">
                <a16:creationId xmlns:a16="http://schemas.microsoft.com/office/drawing/2014/main" id="{DFE66D7D-ABDD-4F6B-A637-3A3A2ACE1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208" name="Oval 7207">
            <a:extLst>
              <a:ext uri="{FF2B5EF4-FFF2-40B4-BE49-F238E27FC236}">
                <a16:creationId xmlns:a16="http://schemas.microsoft.com/office/drawing/2014/main" id="{2D1AF5D9-E67F-4DB6-8615-293D22495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170" name="Picture 2" descr="Geometry Dash Backgrounds | Wallpapers.com">
            <a:extLst>
              <a:ext uri="{FF2B5EF4-FFF2-40B4-BE49-F238E27FC236}">
                <a16:creationId xmlns:a16="http://schemas.microsoft.com/office/drawing/2014/main" id="{7AF05A7F-7E07-490B-CF69-D48EFE2E6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63222" y="2098869"/>
            <a:ext cx="4917844" cy="266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036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9" name="Rectangle 2068">
            <a:extLst>
              <a:ext uri="{FF2B5EF4-FFF2-40B4-BE49-F238E27FC236}">
                <a16:creationId xmlns:a16="http://schemas.microsoft.com/office/drawing/2014/main" id="{D47766EE-4192-4B2D-A5A0-F60F9A5F74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Geometry Dash: Best Levels">
            <a:extLst>
              <a:ext uri="{FF2B5EF4-FFF2-40B4-BE49-F238E27FC236}">
                <a16:creationId xmlns:a16="http://schemas.microsoft.com/office/drawing/2014/main" id="{9D6FD78F-5B50-4138-53CE-EECF8581BD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71" name="Graphic 1">
            <a:extLst>
              <a:ext uri="{FF2B5EF4-FFF2-40B4-BE49-F238E27FC236}">
                <a16:creationId xmlns:a16="http://schemas.microsoft.com/office/drawing/2014/main" id="{D6705569-F545-4F47-A260-A9202826EA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V="1">
            <a:off x="2655438" y="838201"/>
            <a:ext cx="7098161" cy="4549051"/>
          </a:xfrm>
          <a:custGeom>
            <a:avLst/>
            <a:gdLst>
              <a:gd name="connsiteX0" fmla="*/ 5458905 w 6886274"/>
              <a:gd name="connsiteY0" fmla="*/ 754119 h 5025119"/>
              <a:gd name="connsiteX1" fmla="*/ 3455557 w 6886274"/>
              <a:gd name="connsiteY1" fmla="*/ 1027709 h 5025119"/>
              <a:gd name="connsiteX2" fmla="*/ 3338677 w 6886274"/>
              <a:gd name="connsiteY2" fmla="*/ 1021381 h 5025119"/>
              <a:gd name="connsiteX3" fmla="*/ 2518280 w 6886274"/>
              <a:gd name="connsiteY3" fmla="*/ 980435 h 5025119"/>
              <a:gd name="connsiteX4" fmla="*/ 1673687 w 6886274"/>
              <a:gd name="connsiteY4" fmla="*/ 739229 h 5025119"/>
              <a:gd name="connsiteX5" fmla="*/ 1183459 w 6886274"/>
              <a:gd name="connsiteY5" fmla="*/ 397149 h 5025119"/>
              <a:gd name="connsiteX6" fmla="*/ 977987 w 6886274"/>
              <a:gd name="connsiteY6" fmla="*/ 241184 h 5025119"/>
              <a:gd name="connsiteX7" fmla="*/ 788150 w 6886274"/>
              <a:gd name="connsiteY7" fmla="*/ 66980 h 5025119"/>
              <a:gd name="connsiteX8" fmla="*/ 721148 w 6886274"/>
              <a:gd name="connsiteY8" fmla="*/ 31990 h 5025119"/>
              <a:gd name="connsiteX9" fmla="*/ 701792 w 6886274"/>
              <a:gd name="connsiteY9" fmla="*/ 32362 h 5025119"/>
              <a:gd name="connsiteX10" fmla="*/ 686530 w 6886274"/>
              <a:gd name="connsiteY10" fmla="*/ 43157 h 5025119"/>
              <a:gd name="connsiteX11" fmla="*/ 693603 w 6886274"/>
              <a:gd name="connsiteY11" fmla="*/ 58046 h 5025119"/>
              <a:gd name="connsiteX12" fmla="*/ 705886 w 6886274"/>
              <a:gd name="connsiteY12" fmla="*/ 65491 h 5025119"/>
              <a:gd name="connsiteX13" fmla="*/ 762838 w 6886274"/>
              <a:gd name="connsiteY13" fmla="*/ 112764 h 5025119"/>
              <a:gd name="connsiteX14" fmla="*/ 764327 w 6886274"/>
              <a:gd name="connsiteY14" fmla="*/ 140309 h 5025119"/>
              <a:gd name="connsiteX15" fmla="*/ 775121 w 6886274"/>
              <a:gd name="connsiteY15" fmla="*/ 159666 h 5025119"/>
              <a:gd name="connsiteX16" fmla="*/ 823139 w 6886274"/>
              <a:gd name="connsiteY16" fmla="*/ 176416 h 5025119"/>
              <a:gd name="connsiteX17" fmla="*/ 707748 w 6886274"/>
              <a:gd name="connsiteY17" fmla="*/ 109414 h 5025119"/>
              <a:gd name="connsiteX18" fmla="*/ 681319 w 6886274"/>
              <a:gd name="connsiteY18" fmla="*/ 69958 h 5025119"/>
              <a:gd name="connsiteX19" fmla="*/ 640746 w 6886274"/>
              <a:gd name="connsiteY19" fmla="*/ 67352 h 5025119"/>
              <a:gd name="connsiteX20" fmla="*/ 614318 w 6886274"/>
              <a:gd name="connsiteY20" fmla="*/ 61396 h 5025119"/>
              <a:gd name="connsiteX21" fmla="*/ 560716 w 6886274"/>
              <a:gd name="connsiteY21" fmla="*/ 3701 h 5025119"/>
              <a:gd name="connsiteX22" fmla="*/ 540616 w 6886274"/>
              <a:gd name="connsiteY22" fmla="*/ 3701 h 5025119"/>
              <a:gd name="connsiteX23" fmla="*/ 543594 w 6886274"/>
              <a:gd name="connsiteY23" fmla="*/ 21940 h 5025119"/>
              <a:gd name="connsiteX24" fmla="*/ 558855 w 6886274"/>
              <a:gd name="connsiteY24" fmla="*/ 51346 h 5025119"/>
              <a:gd name="connsiteX25" fmla="*/ 557366 w 6886274"/>
              <a:gd name="connsiteY25" fmla="*/ 72563 h 5025119"/>
              <a:gd name="connsiteX26" fmla="*/ 570022 w 6886274"/>
              <a:gd name="connsiteY26" fmla="*/ 120209 h 5025119"/>
              <a:gd name="connsiteX27" fmla="*/ 599801 w 6886274"/>
              <a:gd name="connsiteY27" fmla="*/ 192794 h 5025119"/>
              <a:gd name="connsiteX28" fmla="*/ 614318 w 6886274"/>
              <a:gd name="connsiteY28" fmla="*/ 212150 h 5025119"/>
              <a:gd name="connsiteX29" fmla="*/ 623996 w 6886274"/>
              <a:gd name="connsiteY29" fmla="*/ 220711 h 5025119"/>
              <a:gd name="connsiteX30" fmla="*/ 821278 w 6886274"/>
              <a:gd name="connsiteY30" fmla="*/ 503235 h 5025119"/>
              <a:gd name="connsiteX31" fmla="*/ 1033822 w 6886274"/>
              <a:gd name="connsiteY31" fmla="*/ 694562 h 5025119"/>
              <a:gd name="connsiteX32" fmla="*/ 1039406 w 6886274"/>
              <a:gd name="connsiteY32" fmla="*/ 702378 h 5025119"/>
              <a:gd name="connsiteX33" fmla="*/ 944114 w 6886274"/>
              <a:gd name="connsiteY33" fmla="*/ 662550 h 5025119"/>
              <a:gd name="connsiteX34" fmla="*/ 733432 w 6886274"/>
              <a:gd name="connsiteY34" fmla="*/ 500629 h 5025119"/>
              <a:gd name="connsiteX35" fmla="*/ 606501 w 6886274"/>
              <a:gd name="connsiteY35" fmla="*/ 399755 h 5025119"/>
              <a:gd name="connsiteX36" fmla="*/ 588634 w 6886274"/>
              <a:gd name="connsiteY36" fmla="*/ 381143 h 5025119"/>
              <a:gd name="connsiteX37" fmla="*/ 575978 w 6886274"/>
              <a:gd name="connsiteY37" fmla="*/ 375560 h 5025119"/>
              <a:gd name="connsiteX38" fmla="*/ 567044 w 6886274"/>
              <a:gd name="connsiteY38" fmla="*/ 388588 h 5025119"/>
              <a:gd name="connsiteX39" fmla="*/ 578956 w 6886274"/>
              <a:gd name="connsiteY39" fmla="*/ 437722 h 5025119"/>
              <a:gd name="connsiteX40" fmla="*/ 675736 w 6886274"/>
              <a:gd name="connsiteY40" fmla="*/ 535619 h 5025119"/>
              <a:gd name="connsiteX41" fmla="*/ 811600 w 6886274"/>
              <a:gd name="connsiteY41" fmla="*/ 652872 h 5025119"/>
              <a:gd name="connsiteX42" fmla="*/ 818300 w 6886274"/>
              <a:gd name="connsiteY42" fmla="*/ 666272 h 5025119"/>
              <a:gd name="connsiteX43" fmla="*/ 741621 w 6886274"/>
              <a:gd name="connsiteY43" fmla="*/ 608576 h 5025119"/>
              <a:gd name="connsiteX44" fmla="*/ 666430 w 6886274"/>
              <a:gd name="connsiteY44" fmla="*/ 553114 h 5025119"/>
              <a:gd name="connsiteX45" fmla="*/ 645585 w 6886274"/>
              <a:gd name="connsiteY45" fmla="*/ 547903 h 5025119"/>
              <a:gd name="connsiteX46" fmla="*/ 640002 w 6886274"/>
              <a:gd name="connsiteY46" fmla="*/ 570236 h 5025119"/>
              <a:gd name="connsiteX47" fmla="*/ 675736 w 6886274"/>
              <a:gd name="connsiteY47" fmla="*/ 628677 h 5025119"/>
              <a:gd name="connsiteX48" fmla="*/ 855896 w 6886274"/>
              <a:gd name="connsiteY48" fmla="*/ 786875 h 5025119"/>
              <a:gd name="connsiteX49" fmla="*/ 946348 w 6886274"/>
              <a:gd name="connsiteY49" fmla="*/ 877699 h 5025119"/>
              <a:gd name="connsiteX50" fmla="*/ 950442 w 6886274"/>
              <a:gd name="connsiteY50" fmla="*/ 899661 h 5025119"/>
              <a:gd name="connsiteX51" fmla="*/ 991760 w 6886274"/>
              <a:gd name="connsiteY51" fmla="*/ 937629 h 5025119"/>
              <a:gd name="connsiteX52" fmla="*/ 1018188 w 6886274"/>
              <a:gd name="connsiteY52" fmla="*/ 945445 h 5025119"/>
              <a:gd name="connsiteX53" fmla="*/ 1315601 w 6886274"/>
              <a:gd name="connsiteY53" fmla="*/ 1196329 h 5025119"/>
              <a:gd name="connsiteX54" fmla="*/ 1454443 w 6886274"/>
              <a:gd name="connsiteY54" fmla="*/ 1279709 h 5025119"/>
              <a:gd name="connsiteX55" fmla="*/ 1454443 w 6886274"/>
              <a:gd name="connsiteY55" fmla="*/ 1285665 h 5025119"/>
              <a:gd name="connsiteX56" fmla="*/ 1453327 w 6886274"/>
              <a:gd name="connsiteY56" fmla="*/ 1291993 h 5025119"/>
              <a:gd name="connsiteX57" fmla="*/ 1256416 w 6886274"/>
              <a:gd name="connsiteY57" fmla="*/ 1166923 h 5025119"/>
              <a:gd name="connsiteX58" fmla="*/ 745715 w 6886274"/>
              <a:gd name="connsiteY58" fmla="*/ 798786 h 5025119"/>
              <a:gd name="connsiteX59" fmla="*/ 592356 w 6886274"/>
              <a:gd name="connsiteY59" fmla="*/ 656966 h 5025119"/>
              <a:gd name="connsiteX60" fmla="*/ 485526 w 6886274"/>
              <a:gd name="connsiteY60" fmla="*/ 567259 h 5025119"/>
              <a:gd name="connsiteX61" fmla="*/ 430063 w 6886274"/>
              <a:gd name="connsiteY61" fmla="*/ 550136 h 5025119"/>
              <a:gd name="connsiteX62" fmla="*/ 408846 w 6886274"/>
              <a:gd name="connsiteY62" fmla="*/ 563164 h 5025119"/>
              <a:gd name="connsiteX63" fmla="*/ 421130 w 6886274"/>
              <a:gd name="connsiteY63" fmla="*/ 581403 h 5025119"/>
              <a:gd name="connsiteX64" fmla="*/ 426713 w 6886274"/>
              <a:gd name="connsiteY64" fmla="*/ 584009 h 5025119"/>
              <a:gd name="connsiteX65" fmla="*/ 487015 w 6886274"/>
              <a:gd name="connsiteY65" fmla="*/ 635005 h 5025119"/>
              <a:gd name="connsiteX66" fmla="*/ 487015 w 6886274"/>
              <a:gd name="connsiteY66" fmla="*/ 655105 h 5025119"/>
              <a:gd name="connsiteX67" fmla="*/ 497437 w 6886274"/>
              <a:gd name="connsiteY67" fmla="*/ 678183 h 5025119"/>
              <a:gd name="connsiteX68" fmla="*/ 539871 w 6886274"/>
              <a:gd name="connsiteY68" fmla="*/ 691584 h 5025119"/>
              <a:gd name="connsiteX69" fmla="*/ 485898 w 6886274"/>
              <a:gd name="connsiteY69" fmla="*/ 681906 h 5025119"/>
              <a:gd name="connsiteX70" fmla="*/ 410335 w 6886274"/>
              <a:gd name="connsiteY70" fmla="*/ 600387 h 5025119"/>
              <a:gd name="connsiteX71" fmla="*/ 397307 w 6886274"/>
              <a:gd name="connsiteY71" fmla="*/ 582892 h 5025119"/>
              <a:gd name="connsiteX72" fmla="*/ 363062 w 6886274"/>
              <a:gd name="connsiteY72" fmla="*/ 584009 h 5025119"/>
              <a:gd name="connsiteX73" fmla="*/ 334772 w 6886274"/>
              <a:gd name="connsiteY73" fmla="*/ 578426 h 5025119"/>
              <a:gd name="connsiteX74" fmla="*/ 281915 w 6886274"/>
              <a:gd name="connsiteY74" fmla="*/ 522219 h 5025119"/>
              <a:gd name="connsiteX75" fmla="*/ 263304 w 6886274"/>
              <a:gd name="connsiteY75" fmla="*/ 521846 h 5025119"/>
              <a:gd name="connsiteX76" fmla="*/ 263676 w 6886274"/>
              <a:gd name="connsiteY76" fmla="*/ 538225 h 5025119"/>
              <a:gd name="connsiteX77" fmla="*/ 275215 w 6886274"/>
              <a:gd name="connsiteY77" fmla="*/ 563164 h 5025119"/>
              <a:gd name="connsiteX78" fmla="*/ 271121 w 6886274"/>
              <a:gd name="connsiteY78" fmla="*/ 604854 h 5025119"/>
              <a:gd name="connsiteX79" fmla="*/ 274471 w 6886274"/>
              <a:gd name="connsiteY79" fmla="*/ 627560 h 5025119"/>
              <a:gd name="connsiteX80" fmla="*/ 319138 w 6886274"/>
              <a:gd name="connsiteY80" fmla="*/ 718012 h 5025119"/>
              <a:gd name="connsiteX81" fmla="*/ 326583 w 6886274"/>
              <a:gd name="connsiteY81" fmla="*/ 729551 h 5025119"/>
              <a:gd name="connsiteX82" fmla="*/ 349289 w 6886274"/>
              <a:gd name="connsiteY82" fmla="*/ 748163 h 5025119"/>
              <a:gd name="connsiteX83" fmla="*/ 528332 w 6886274"/>
              <a:gd name="connsiteY83" fmla="*/ 1007608 h 5025119"/>
              <a:gd name="connsiteX84" fmla="*/ 766932 w 6886274"/>
              <a:gd name="connsiteY84" fmla="*/ 1222758 h 5025119"/>
              <a:gd name="connsiteX85" fmla="*/ 681319 w 6886274"/>
              <a:gd name="connsiteY85" fmla="*/ 1190746 h 5025119"/>
              <a:gd name="connsiteX86" fmla="*/ 469520 w 6886274"/>
              <a:gd name="connsiteY86" fmla="*/ 1032920 h 5025119"/>
              <a:gd name="connsiteX87" fmla="*/ 325466 w 6886274"/>
              <a:gd name="connsiteY87" fmla="*/ 917900 h 5025119"/>
              <a:gd name="connsiteX88" fmla="*/ 312066 w 6886274"/>
              <a:gd name="connsiteY88" fmla="*/ 903383 h 5025119"/>
              <a:gd name="connsiteX89" fmla="*/ 296805 w 6886274"/>
              <a:gd name="connsiteY89" fmla="*/ 895566 h 5025119"/>
              <a:gd name="connsiteX90" fmla="*/ 288243 w 6886274"/>
              <a:gd name="connsiteY90" fmla="*/ 910828 h 5025119"/>
              <a:gd name="connsiteX91" fmla="*/ 309460 w 6886274"/>
              <a:gd name="connsiteY91" fmla="*/ 971129 h 5025119"/>
              <a:gd name="connsiteX92" fmla="*/ 407729 w 6886274"/>
              <a:gd name="connsiteY92" fmla="*/ 1062698 h 5025119"/>
              <a:gd name="connsiteX93" fmla="*/ 544338 w 6886274"/>
              <a:gd name="connsiteY93" fmla="*/ 1189257 h 5025119"/>
              <a:gd name="connsiteX94" fmla="*/ 454630 w 6886274"/>
              <a:gd name="connsiteY94" fmla="*/ 1120766 h 5025119"/>
              <a:gd name="connsiteX95" fmla="*/ 385396 w 6886274"/>
              <a:gd name="connsiteY95" fmla="*/ 1070515 h 5025119"/>
              <a:gd name="connsiteX96" fmla="*/ 366040 w 6886274"/>
              <a:gd name="connsiteY96" fmla="*/ 1067537 h 5025119"/>
              <a:gd name="connsiteX97" fmla="*/ 361573 w 6886274"/>
              <a:gd name="connsiteY97" fmla="*/ 1086149 h 5025119"/>
              <a:gd name="connsiteX98" fmla="*/ 402146 w 6886274"/>
              <a:gd name="connsiteY98" fmla="*/ 1152778 h 5025119"/>
              <a:gd name="connsiteX99" fmla="*/ 475475 w 6886274"/>
              <a:gd name="connsiteY99" fmla="*/ 1218663 h 5025119"/>
              <a:gd name="connsiteX100" fmla="*/ 393957 w 6886274"/>
              <a:gd name="connsiteY100" fmla="*/ 1201913 h 5025119"/>
              <a:gd name="connsiteX101" fmla="*/ 460586 w 6886274"/>
              <a:gd name="connsiteY101" fmla="*/ 1260353 h 5025119"/>
              <a:gd name="connsiteX102" fmla="*/ 561089 w 6886274"/>
              <a:gd name="connsiteY102" fmla="*/ 1291993 h 5025119"/>
              <a:gd name="connsiteX103" fmla="*/ 602034 w 6886274"/>
              <a:gd name="connsiteY103" fmla="*/ 1328843 h 5025119"/>
              <a:gd name="connsiteX104" fmla="*/ 641863 w 6886274"/>
              <a:gd name="connsiteY104" fmla="*/ 1368672 h 5025119"/>
              <a:gd name="connsiteX105" fmla="*/ 651541 w 6886274"/>
              <a:gd name="connsiteY105" fmla="*/ 1404406 h 5025119"/>
              <a:gd name="connsiteX106" fmla="*/ 688392 w 6886274"/>
              <a:gd name="connsiteY106" fmla="*/ 1457263 h 5025119"/>
              <a:gd name="connsiteX107" fmla="*/ 692486 w 6886274"/>
              <a:gd name="connsiteY107" fmla="*/ 1458008 h 5025119"/>
              <a:gd name="connsiteX108" fmla="*/ 719287 w 6886274"/>
              <a:gd name="connsiteY108" fmla="*/ 1485181 h 5025119"/>
              <a:gd name="connsiteX109" fmla="*/ 745343 w 6886274"/>
              <a:gd name="connsiteY109" fmla="*/ 1512353 h 5025119"/>
              <a:gd name="connsiteX110" fmla="*/ 750926 w 6886274"/>
              <a:gd name="connsiteY110" fmla="*/ 1516448 h 5025119"/>
              <a:gd name="connsiteX111" fmla="*/ 890141 w 6886274"/>
              <a:gd name="connsiteY111" fmla="*/ 1685813 h 5025119"/>
              <a:gd name="connsiteX112" fmla="*/ 899074 w 6886274"/>
              <a:gd name="connsiteY112" fmla="*/ 1693630 h 5025119"/>
              <a:gd name="connsiteX113" fmla="*/ 605012 w 6886274"/>
              <a:gd name="connsiteY113" fmla="*/ 1669435 h 5025119"/>
              <a:gd name="connsiteX114" fmla="*/ 229431 w 6886274"/>
              <a:gd name="connsiteY114" fmla="*/ 1545110 h 5025119"/>
              <a:gd name="connsiteX115" fmla="*/ 251765 w 6886274"/>
              <a:gd name="connsiteY115" fmla="*/ 1614717 h 5025119"/>
              <a:gd name="connsiteX116" fmla="*/ 237992 w 6886274"/>
              <a:gd name="connsiteY116" fmla="*/ 1675391 h 5025119"/>
              <a:gd name="connsiteX117" fmla="*/ 232781 w 6886274"/>
              <a:gd name="connsiteY117" fmla="*/ 1807160 h 5025119"/>
              <a:gd name="connsiteX118" fmla="*/ 236131 w 6886274"/>
              <a:gd name="connsiteY118" fmla="*/ 1828750 h 5025119"/>
              <a:gd name="connsiteX119" fmla="*/ 152007 w 6886274"/>
              <a:gd name="connsiteY119" fmla="*/ 1842150 h 5025119"/>
              <a:gd name="connsiteX120" fmla="*/ 653030 w 6886274"/>
              <a:gd name="connsiteY120" fmla="*/ 2213265 h 5025119"/>
              <a:gd name="connsiteX121" fmla="*/ 318394 w 6886274"/>
              <a:gd name="connsiteY121" fmla="*/ 2143285 h 5025119"/>
              <a:gd name="connsiteX122" fmla="*/ 272982 w 6886274"/>
              <a:gd name="connsiteY122" fmla="*/ 2258305 h 5025119"/>
              <a:gd name="connsiteX123" fmla="*/ 430435 w 6886274"/>
              <a:gd name="connsiteY123" fmla="*/ 2360668 h 5025119"/>
              <a:gd name="connsiteX124" fmla="*/ 488876 w 6886274"/>
              <a:gd name="connsiteY124" fmla="*/ 2563162 h 5025119"/>
              <a:gd name="connsiteX125" fmla="*/ 460586 w 6886274"/>
              <a:gd name="connsiteY125" fmla="*/ 2748533 h 5025119"/>
              <a:gd name="connsiteX126" fmla="*/ 393212 w 6886274"/>
              <a:gd name="connsiteY126" fmla="*/ 2807345 h 5025119"/>
              <a:gd name="connsiteX127" fmla="*/ 295688 w 6886274"/>
              <a:gd name="connsiteY127" fmla="*/ 2913059 h 5025119"/>
              <a:gd name="connsiteX128" fmla="*/ 235386 w 6886274"/>
              <a:gd name="connsiteY128" fmla="*/ 2978572 h 5025119"/>
              <a:gd name="connsiteX129" fmla="*/ 25448 w 6886274"/>
              <a:gd name="connsiteY129" fmla="*/ 2952888 h 5025119"/>
              <a:gd name="connsiteX130" fmla="*/ 305738 w 6886274"/>
              <a:gd name="connsiteY130" fmla="*/ 3119275 h 5025119"/>
              <a:gd name="connsiteX131" fmla="*/ 79049 w 6886274"/>
              <a:gd name="connsiteY131" fmla="*/ 3098430 h 5025119"/>
              <a:gd name="connsiteX132" fmla="*/ 4975 w 6886274"/>
              <a:gd name="connsiteY132" fmla="*/ 3109969 h 5025119"/>
              <a:gd name="connsiteX133" fmla="*/ 47037 w 6886274"/>
              <a:gd name="connsiteY133" fmla="*/ 3163943 h 5025119"/>
              <a:gd name="connsiteX134" fmla="*/ 213425 w 6886274"/>
              <a:gd name="connsiteY134" fmla="*/ 3255139 h 5025119"/>
              <a:gd name="connsiteX135" fmla="*/ 556622 w 6886274"/>
              <a:gd name="connsiteY135" fmla="*/ 3502301 h 5025119"/>
              <a:gd name="connsiteX136" fmla="*/ 224592 w 6886274"/>
              <a:gd name="connsiteY136" fmla="*/ 3388771 h 5025119"/>
              <a:gd name="connsiteX137" fmla="*/ 574861 w 6886274"/>
              <a:gd name="connsiteY137" fmla="*/ 3643004 h 5025119"/>
              <a:gd name="connsiteX138" fmla="*/ 652657 w 6886274"/>
              <a:gd name="connsiteY138" fmla="*/ 3727501 h 5025119"/>
              <a:gd name="connsiteX139" fmla="*/ 810111 w 6886274"/>
              <a:gd name="connsiteY139" fmla="*/ 3937067 h 5025119"/>
              <a:gd name="connsiteX140" fmla="*/ 802294 w 6886274"/>
              <a:gd name="connsiteY140" fmla="*/ 3960890 h 5025119"/>
              <a:gd name="connsiteX141" fmla="*/ 620646 w 6886274"/>
              <a:gd name="connsiteY141" fmla="*/ 3927017 h 5025119"/>
              <a:gd name="connsiteX142" fmla="*/ 856268 w 6886274"/>
              <a:gd name="connsiteY142" fmla="*/ 4103082 h 5025119"/>
              <a:gd name="connsiteX143" fmla="*/ 1099707 w 6886274"/>
              <a:gd name="connsiteY143" fmla="*/ 4238574 h 5025119"/>
              <a:gd name="connsiteX144" fmla="*/ 926992 w 6886274"/>
              <a:gd name="connsiteY144" fmla="*/ 4218102 h 5025119"/>
              <a:gd name="connsiteX145" fmla="*/ 689508 w 6886274"/>
              <a:gd name="connsiteY145" fmla="*/ 4140677 h 5025119"/>
              <a:gd name="connsiteX146" fmla="*/ 606873 w 6886274"/>
              <a:gd name="connsiteY146" fmla="*/ 4169711 h 5025119"/>
              <a:gd name="connsiteX147" fmla="*/ 831701 w 6886274"/>
              <a:gd name="connsiteY147" fmla="*/ 4297759 h 5025119"/>
              <a:gd name="connsiteX148" fmla="*/ 960493 w 6886274"/>
              <a:gd name="connsiteY148" fmla="*/ 4356944 h 5025119"/>
              <a:gd name="connsiteX149" fmla="*/ 1012233 w 6886274"/>
              <a:gd name="connsiteY149" fmla="*/ 4402356 h 5025119"/>
              <a:gd name="connsiteX150" fmla="*/ 1159636 w 6886274"/>
              <a:gd name="connsiteY150" fmla="*/ 4564276 h 5025119"/>
              <a:gd name="connsiteX151" fmla="*/ 1592169 w 6886274"/>
              <a:gd name="connsiteY151" fmla="*/ 4741458 h 5025119"/>
              <a:gd name="connsiteX152" fmla="*/ 3110499 w 6886274"/>
              <a:gd name="connsiteY152" fmla="*/ 5032171 h 5025119"/>
              <a:gd name="connsiteX153" fmla="*/ 6033630 w 6886274"/>
              <a:gd name="connsiteY153" fmla="*/ 4091915 h 5025119"/>
              <a:gd name="connsiteX154" fmla="*/ 6180661 w 6886274"/>
              <a:gd name="connsiteY154" fmla="*/ 3957912 h 5025119"/>
              <a:gd name="connsiteX155" fmla="*/ 6305359 w 6886274"/>
              <a:gd name="connsiteY155" fmla="*/ 3837309 h 5025119"/>
              <a:gd name="connsiteX156" fmla="*/ 6240218 w 6886274"/>
              <a:gd name="connsiteY156" fmla="*/ 3796364 h 5025119"/>
              <a:gd name="connsiteX157" fmla="*/ 6328437 w 6886274"/>
              <a:gd name="connsiteY157" fmla="*/ 3681344 h 5025119"/>
              <a:gd name="connsiteX158" fmla="*/ 6608355 w 6886274"/>
              <a:gd name="connsiteY158" fmla="*/ 3326236 h 5025119"/>
              <a:gd name="connsiteX159" fmla="*/ 6731191 w 6886274"/>
              <a:gd name="connsiteY159" fmla="*/ 3248067 h 5025119"/>
              <a:gd name="connsiteX160" fmla="*/ 6880456 w 6886274"/>
              <a:gd name="connsiteY160" fmla="*/ 3051529 h 5025119"/>
              <a:gd name="connsiteX161" fmla="*/ 6901673 w 6886274"/>
              <a:gd name="connsiteY161" fmla="*/ 2763795 h 5025119"/>
              <a:gd name="connsiteX162" fmla="*/ 6871150 w 6886274"/>
              <a:gd name="connsiteY162" fmla="*/ 2948421 h 5025119"/>
              <a:gd name="connsiteX163" fmla="*/ 6848444 w 6886274"/>
              <a:gd name="connsiteY163" fmla="*/ 2890353 h 5025119"/>
              <a:gd name="connsiteX164" fmla="*/ 6878223 w 6886274"/>
              <a:gd name="connsiteY164" fmla="*/ 2873230 h 5025119"/>
              <a:gd name="connsiteX165" fmla="*/ 6762459 w 6886274"/>
              <a:gd name="connsiteY165" fmla="*/ 2568745 h 5025119"/>
              <a:gd name="connsiteX166" fmla="*/ 6673123 w 6886274"/>
              <a:gd name="connsiteY166" fmla="*/ 2451493 h 5025119"/>
              <a:gd name="connsiteX167" fmla="*/ 6662700 w 6886274"/>
              <a:gd name="connsiteY167" fmla="*/ 2346896 h 5025119"/>
              <a:gd name="connsiteX168" fmla="*/ 6487752 w 6886274"/>
              <a:gd name="connsiteY168" fmla="*/ 2285105 h 5025119"/>
              <a:gd name="connsiteX169" fmla="*/ 6652278 w 6886274"/>
              <a:gd name="connsiteY169" fmla="*/ 2063628 h 5025119"/>
              <a:gd name="connsiteX170" fmla="*/ 6668656 w 6886274"/>
              <a:gd name="connsiteY170" fmla="*/ 2017843 h 5025119"/>
              <a:gd name="connsiteX171" fmla="*/ 6570015 w 6886274"/>
              <a:gd name="connsiteY171" fmla="*/ 1854062 h 5025119"/>
              <a:gd name="connsiteX172" fmla="*/ 6554009 w 6886274"/>
              <a:gd name="connsiteY172" fmla="*/ 1827633 h 5025119"/>
              <a:gd name="connsiteX173" fmla="*/ 6517531 w 6886274"/>
              <a:gd name="connsiteY173" fmla="*/ 1775149 h 5025119"/>
              <a:gd name="connsiteX174" fmla="*/ 6412934 w 6886274"/>
              <a:gd name="connsiteY174" fmla="*/ 1762493 h 5025119"/>
              <a:gd name="connsiteX175" fmla="*/ 6467279 w 6886274"/>
              <a:gd name="connsiteY175" fmla="*/ 1725642 h 5025119"/>
              <a:gd name="connsiteX176" fmla="*/ 6572621 w 6886274"/>
              <a:gd name="connsiteY176" fmla="*/ 1600200 h 5025119"/>
              <a:gd name="connsiteX177" fmla="*/ 6502641 w 6886274"/>
              <a:gd name="connsiteY177" fmla="*/ 1480341 h 5025119"/>
              <a:gd name="connsiteX178" fmla="*/ 6481796 w 6886274"/>
              <a:gd name="connsiteY178" fmla="*/ 1461358 h 5025119"/>
              <a:gd name="connsiteX179" fmla="*/ 6509713 w 6886274"/>
              <a:gd name="connsiteY179" fmla="*/ 1436418 h 5025119"/>
              <a:gd name="connsiteX180" fmla="*/ 6567037 w 6886274"/>
              <a:gd name="connsiteY180" fmla="*/ 1348199 h 5025119"/>
              <a:gd name="connsiteX181" fmla="*/ 6596816 w 6886274"/>
              <a:gd name="connsiteY181" fmla="*/ 1286781 h 5025119"/>
              <a:gd name="connsiteX182" fmla="*/ 6632178 w 6886274"/>
              <a:gd name="connsiteY182" fmla="*/ 1261842 h 5025119"/>
              <a:gd name="connsiteX183" fmla="*/ 6639994 w 6886274"/>
              <a:gd name="connsiteY183" fmla="*/ 1240625 h 5025119"/>
              <a:gd name="connsiteX184" fmla="*/ 6622127 w 6886274"/>
              <a:gd name="connsiteY184" fmla="*/ 1136400 h 5025119"/>
              <a:gd name="connsiteX185" fmla="*/ 6612077 w 6886274"/>
              <a:gd name="connsiteY185" fmla="*/ 1109599 h 5025119"/>
              <a:gd name="connsiteX186" fmla="*/ 6531675 w 6886274"/>
              <a:gd name="connsiteY186" fmla="*/ 1009469 h 5025119"/>
              <a:gd name="connsiteX187" fmla="*/ 6456113 w 6886274"/>
              <a:gd name="connsiteY187" fmla="*/ 845315 h 5025119"/>
              <a:gd name="connsiteX188" fmla="*/ 6440851 w 6886274"/>
              <a:gd name="connsiteY188" fmla="*/ 739229 h 5025119"/>
              <a:gd name="connsiteX189" fmla="*/ 6434523 w 6886274"/>
              <a:gd name="connsiteY189" fmla="*/ 715034 h 5025119"/>
              <a:gd name="connsiteX190" fmla="*/ 6432290 w 6886274"/>
              <a:gd name="connsiteY190" fmla="*/ 617510 h 5025119"/>
              <a:gd name="connsiteX191" fmla="*/ 6416284 w 6886274"/>
              <a:gd name="connsiteY191" fmla="*/ 595176 h 5025119"/>
              <a:gd name="connsiteX192" fmla="*/ 6267763 w 6886274"/>
              <a:gd name="connsiteY192" fmla="*/ 591826 h 5025119"/>
              <a:gd name="connsiteX193" fmla="*/ 6236496 w 6886274"/>
              <a:gd name="connsiteY193" fmla="*/ 521102 h 5025119"/>
              <a:gd name="connsiteX194" fmla="*/ 6257341 w 6886274"/>
              <a:gd name="connsiteY194" fmla="*/ 487229 h 5025119"/>
              <a:gd name="connsiteX195" fmla="*/ 6248780 w 6886274"/>
              <a:gd name="connsiteY195" fmla="*/ 465267 h 5025119"/>
              <a:gd name="connsiteX196" fmla="*/ 6226818 w 6886274"/>
              <a:gd name="connsiteY196" fmla="*/ 473456 h 5025119"/>
              <a:gd name="connsiteX197" fmla="*/ 6115149 w 6886274"/>
              <a:gd name="connsiteY197" fmla="*/ 551625 h 5025119"/>
              <a:gd name="connsiteX198" fmla="*/ 5951739 w 6886274"/>
              <a:gd name="connsiteY198" fmla="*/ 659944 h 5025119"/>
              <a:gd name="connsiteX199" fmla="*/ 5917122 w 6886274"/>
              <a:gd name="connsiteY199" fmla="*/ 644310 h 5025119"/>
              <a:gd name="connsiteX200" fmla="*/ 5890694 w 6886274"/>
              <a:gd name="connsiteY200" fmla="*/ 630538 h 5025119"/>
              <a:gd name="connsiteX201" fmla="*/ 5837464 w 6886274"/>
              <a:gd name="connsiteY201" fmla="*/ 646916 h 5025119"/>
              <a:gd name="connsiteX202" fmla="*/ 5809175 w 6886274"/>
              <a:gd name="connsiteY202" fmla="*/ 683395 h 5025119"/>
              <a:gd name="connsiteX203" fmla="*/ 5815503 w 6886274"/>
              <a:gd name="connsiteY203" fmla="*/ 698656 h 5025119"/>
              <a:gd name="connsiteX204" fmla="*/ 5746268 w 6886274"/>
              <a:gd name="connsiteY204" fmla="*/ 667389 h 5025119"/>
              <a:gd name="connsiteX205" fmla="*/ 5458905 w 6886274"/>
              <a:gd name="connsiteY205" fmla="*/ 754119 h 5025119"/>
              <a:gd name="connsiteX206" fmla="*/ 885302 w 6886274"/>
              <a:gd name="connsiteY206" fmla="*/ 1333310 h 5025119"/>
              <a:gd name="connsiteX207" fmla="*/ 862596 w 6886274"/>
              <a:gd name="connsiteY207" fmla="*/ 1314326 h 5025119"/>
              <a:gd name="connsiteX208" fmla="*/ 866318 w 6886274"/>
              <a:gd name="connsiteY208" fmla="*/ 1309860 h 5025119"/>
              <a:gd name="connsiteX209" fmla="*/ 912103 w 6886274"/>
              <a:gd name="connsiteY209" fmla="*/ 1341127 h 5025119"/>
              <a:gd name="connsiteX210" fmla="*/ 885302 w 6886274"/>
              <a:gd name="connsiteY210" fmla="*/ 1333310 h 5025119"/>
              <a:gd name="connsiteX211" fmla="*/ 1140280 w 6886274"/>
              <a:gd name="connsiteY211" fmla="*/ 787619 h 5025119"/>
              <a:gd name="connsiteX212" fmla="*/ 1414987 w 6886274"/>
              <a:gd name="connsiteY212" fmla="*/ 975596 h 5025119"/>
              <a:gd name="connsiteX213" fmla="*/ 1410892 w 6886274"/>
              <a:gd name="connsiteY213" fmla="*/ 980063 h 5025119"/>
              <a:gd name="connsiteX214" fmla="*/ 1140280 w 6886274"/>
              <a:gd name="connsiteY214" fmla="*/ 787619 h 50251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6886274" h="5025119">
                <a:moveTo>
                  <a:pt x="5458905" y="754119"/>
                </a:moveTo>
                <a:cubicBezTo>
                  <a:pt x="5417216" y="775336"/>
                  <a:pt x="4594585" y="1111088"/>
                  <a:pt x="3455557" y="1027709"/>
                </a:cubicBezTo>
                <a:cubicBezTo>
                  <a:pt x="3415356" y="1024731"/>
                  <a:pt x="3377389" y="1022869"/>
                  <a:pt x="3338677" y="1021381"/>
                </a:cubicBezTo>
                <a:cubicBezTo>
                  <a:pt x="2996224" y="1006119"/>
                  <a:pt x="2660100" y="998674"/>
                  <a:pt x="2518280" y="980435"/>
                </a:cubicBezTo>
                <a:cubicBezTo>
                  <a:pt x="2407355" y="965918"/>
                  <a:pt x="1840075" y="843082"/>
                  <a:pt x="1673687" y="739229"/>
                </a:cubicBezTo>
                <a:cubicBezTo>
                  <a:pt x="1503578" y="632771"/>
                  <a:pt x="1343146" y="515146"/>
                  <a:pt x="1183459" y="397149"/>
                </a:cubicBezTo>
                <a:cubicBezTo>
                  <a:pt x="1114224" y="346153"/>
                  <a:pt x="1040522" y="299624"/>
                  <a:pt x="977987" y="241184"/>
                </a:cubicBezTo>
                <a:cubicBezTo>
                  <a:pt x="915453" y="182372"/>
                  <a:pt x="855896" y="121326"/>
                  <a:pt x="788150" y="66980"/>
                </a:cubicBezTo>
                <a:cubicBezTo>
                  <a:pt x="768794" y="51346"/>
                  <a:pt x="749438" y="34596"/>
                  <a:pt x="721148" y="31990"/>
                </a:cubicBezTo>
                <a:cubicBezTo>
                  <a:pt x="714820" y="31246"/>
                  <a:pt x="708120" y="31618"/>
                  <a:pt x="701792" y="32362"/>
                </a:cubicBezTo>
                <a:cubicBezTo>
                  <a:pt x="694720" y="33107"/>
                  <a:pt x="689136" y="36829"/>
                  <a:pt x="686530" y="43157"/>
                </a:cubicBezTo>
                <a:cubicBezTo>
                  <a:pt x="683925" y="50230"/>
                  <a:pt x="688392" y="54324"/>
                  <a:pt x="693603" y="58046"/>
                </a:cubicBezTo>
                <a:cubicBezTo>
                  <a:pt x="697325" y="60652"/>
                  <a:pt x="701047" y="64747"/>
                  <a:pt x="705886" y="65491"/>
                </a:cubicBezTo>
                <a:cubicBezTo>
                  <a:pt x="736782" y="69958"/>
                  <a:pt x="748321" y="92664"/>
                  <a:pt x="762838" y="112764"/>
                </a:cubicBezTo>
                <a:cubicBezTo>
                  <a:pt x="769166" y="121326"/>
                  <a:pt x="775866" y="128026"/>
                  <a:pt x="764327" y="140309"/>
                </a:cubicBezTo>
                <a:cubicBezTo>
                  <a:pt x="754277" y="151104"/>
                  <a:pt x="764699" y="156688"/>
                  <a:pt x="775121" y="159666"/>
                </a:cubicBezTo>
                <a:cubicBezTo>
                  <a:pt x="789638" y="163760"/>
                  <a:pt x="806761" y="163016"/>
                  <a:pt x="823139" y="176416"/>
                </a:cubicBezTo>
                <a:cubicBezTo>
                  <a:pt x="761721" y="177533"/>
                  <a:pt x="735665" y="142171"/>
                  <a:pt x="707748" y="109414"/>
                </a:cubicBezTo>
                <a:cubicBezTo>
                  <a:pt x="697325" y="97503"/>
                  <a:pt x="690253" y="83358"/>
                  <a:pt x="681319" y="69958"/>
                </a:cubicBezTo>
                <a:cubicBezTo>
                  <a:pt x="670152" y="53580"/>
                  <a:pt x="657124" y="52835"/>
                  <a:pt x="640746" y="67352"/>
                </a:cubicBezTo>
                <a:cubicBezTo>
                  <a:pt x="626229" y="80380"/>
                  <a:pt x="619157" y="79264"/>
                  <a:pt x="614318" y="61396"/>
                </a:cubicBezTo>
                <a:cubicBezTo>
                  <a:pt x="606873" y="33479"/>
                  <a:pt x="589750" y="13751"/>
                  <a:pt x="560716" y="3701"/>
                </a:cubicBezTo>
                <a:cubicBezTo>
                  <a:pt x="554388" y="1467"/>
                  <a:pt x="546572" y="-3372"/>
                  <a:pt x="540616" y="3701"/>
                </a:cubicBezTo>
                <a:cubicBezTo>
                  <a:pt x="535405" y="9656"/>
                  <a:pt x="539871" y="16729"/>
                  <a:pt x="543594" y="21940"/>
                </a:cubicBezTo>
                <a:cubicBezTo>
                  <a:pt x="550294" y="31246"/>
                  <a:pt x="556250" y="40179"/>
                  <a:pt x="558855" y="51346"/>
                </a:cubicBezTo>
                <a:cubicBezTo>
                  <a:pt x="560716" y="58791"/>
                  <a:pt x="562578" y="66980"/>
                  <a:pt x="557366" y="72563"/>
                </a:cubicBezTo>
                <a:cubicBezTo>
                  <a:pt x="535777" y="96386"/>
                  <a:pt x="551411" y="107553"/>
                  <a:pt x="570022" y="120209"/>
                </a:cubicBezTo>
                <a:cubicBezTo>
                  <a:pt x="595706" y="137332"/>
                  <a:pt x="605756" y="162643"/>
                  <a:pt x="599801" y="192794"/>
                </a:cubicBezTo>
                <a:cubicBezTo>
                  <a:pt x="597567" y="205078"/>
                  <a:pt x="599056" y="212522"/>
                  <a:pt x="614318" y="212150"/>
                </a:cubicBezTo>
                <a:cubicBezTo>
                  <a:pt x="620273" y="212150"/>
                  <a:pt x="621762" y="216245"/>
                  <a:pt x="623996" y="220711"/>
                </a:cubicBezTo>
                <a:cubicBezTo>
                  <a:pt x="671641" y="326053"/>
                  <a:pt x="740504" y="418366"/>
                  <a:pt x="821278" y="503235"/>
                </a:cubicBezTo>
                <a:cubicBezTo>
                  <a:pt x="886791" y="572098"/>
                  <a:pt x="959004" y="634260"/>
                  <a:pt x="1033822" y="694562"/>
                </a:cubicBezTo>
                <a:cubicBezTo>
                  <a:pt x="1036055" y="696423"/>
                  <a:pt x="1038289" y="698656"/>
                  <a:pt x="1039406" y="702378"/>
                </a:cubicBezTo>
                <a:cubicBezTo>
                  <a:pt x="1004044" y="694934"/>
                  <a:pt x="973521" y="679672"/>
                  <a:pt x="944114" y="662550"/>
                </a:cubicBezTo>
                <a:cubicBezTo>
                  <a:pt x="865946" y="617138"/>
                  <a:pt x="800061" y="558325"/>
                  <a:pt x="733432" y="500629"/>
                </a:cubicBezTo>
                <a:cubicBezTo>
                  <a:pt x="692858" y="465267"/>
                  <a:pt x="651169" y="431022"/>
                  <a:pt x="606501" y="399755"/>
                </a:cubicBezTo>
                <a:cubicBezTo>
                  <a:pt x="599056" y="394543"/>
                  <a:pt x="593845" y="387843"/>
                  <a:pt x="588634" y="381143"/>
                </a:cubicBezTo>
                <a:cubicBezTo>
                  <a:pt x="585656" y="377421"/>
                  <a:pt x="581934" y="374071"/>
                  <a:pt x="575978" y="375560"/>
                </a:cubicBezTo>
                <a:cubicBezTo>
                  <a:pt x="568533" y="377421"/>
                  <a:pt x="567789" y="383004"/>
                  <a:pt x="567044" y="388588"/>
                </a:cubicBezTo>
                <a:cubicBezTo>
                  <a:pt x="564811" y="406455"/>
                  <a:pt x="569650" y="422461"/>
                  <a:pt x="578956" y="437722"/>
                </a:cubicBezTo>
                <a:cubicBezTo>
                  <a:pt x="603151" y="476806"/>
                  <a:pt x="638885" y="506957"/>
                  <a:pt x="675736" y="535619"/>
                </a:cubicBezTo>
                <a:cubicBezTo>
                  <a:pt x="723381" y="572470"/>
                  <a:pt x="769538" y="610810"/>
                  <a:pt x="811600" y="652872"/>
                </a:cubicBezTo>
                <a:cubicBezTo>
                  <a:pt x="814578" y="655850"/>
                  <a:pt x="820161" y="657711"/>
                  <a:pt x="818300" y="666272"/>
                </a:cubicBezTo>
                <a:cubicBezTo>
                  <a:pt x="791872" y="646544"/>
                  <a:pt x="766932" y="627188"/>
                  <a:pt x="741621" y="608576"/>
                </a:cubicBezTo>
                <a:cubicBezTo>
                  <a:pt x="716681" y="589965"/>
                  <a:pt x="691369" y="571353"/>
                  <a:pt x="666430" y="553114"/>
                </a:cubicBezTo>
                <a:cubicBezTo>
                  <a:pt x="660474" y="548647"/>
                  <a:pt x="654146" y="542319"/>
                  <a:pt x="645585" y="547903"/>
                </a:cubicBezTo>
                <a:cubicBezTo>
                  <a:pt x="636652" y="553486"/>
                  <a:pt x="637768" y="562792"/>
                  <a:pt x="640002" y="570236"/>
                </a:cubicBezTo>
                <a:cubicBezTo>
                  <a:pt x="647074" y="592198"/>
                  <a:pt x="659358" y="611554"/>
                  <a:pt x="675736" y="628677"/>
                </a:cubicBezTo>
                <a:cubicBezTo>
                  <a:pt x="731570" y="685256"/>
                  <a:pt x="795966" y="734018"/>
                  <a:pt x="855896" y="786875"/>
                </a:cubicBezTo>
                <a:cubicBezTo>
                  <a:pt x="888280" y="815537"/>
                  <a:pt x="918058" y="846060"/>
                  <a:pt x="946348" y="877699"/>
                </a:cubicBezTo>
                <a:cubicBezTo>
                  <a:pt x="952676" y="884772"/>
                  <a:pt x="952303" y="891472"/>
                  <a:pt x="950442" y="899661"/>
                </a:cubicBezTo>
                <a:cubicBezTo>
                  <a:pt x="942998" y="932790"/>
                  <a:pt x="954537" y="943957"/>
                  <a:pt x="991760" y="937629"/>
                </a:cubicBezTo>
                <a:cubicBezTo>
                  <a:pt x="1003299" y="935767"/>
                  <a:pt x="1011116" y="937629"/>
                  <a:pt x="1018188" y="945445"/>
                </a:cubicBezTo>
                <a:cubicBezTo>
                  <a:pt x="1103802" y="1042225"/>
                  <a:pt x="1205048" y="1123744"/>
                  <a:pt x="1315601" y="1196329"/>
                </a:cubicBezTo>
                <a:cubicBezTo>
                  <a:pt x="1360641" y="1225735"/>
                  <a:pt x="1407170" y="1253653"/>
                  <a:pt x="1454443" y="1279709"/>
                </a:cubicBezTo>
                <a:cubicBezTo>
                  <a:pt x="1454443" y="1281570"/>
                  <a:pt x="1454443" y="1283804"/>
                  <a:pt x="1454443" y="1285665"/>
                </a:cubicBezTo>
                <a:cubicBezTo>
                  <a:pt x="1454071" y="1288270"/>
                  <a:pt x="1453699" y="1289759"/>
                  <a:pt x="1453327" y="1291993"/>
                </a:cubicBezTo>
                <a:cubicBezTo>
                  <a:pt x="1386697" y="1251792"/>
                  <a:pt x="1320812" y="1210474"/>
                  <a:pt x="1256416" y="1166923"/>
                </a:cubicBezTo>
                <a:cubicBezTo>
                  <a:pt x="1081840" y="1048926"/>
                  <a:pt x="915080" y="922367"/>
                  <a:pt x="745715" y="798786"/>
                </a:cubicBezTo>
                <a:cubicBezTo>
                  <a:pt x="688764" y="757096"/>
                  <a:pt x="643724" y="703867"/>
                  <a:pt x="592356" y="656966"/>
                </a:cubicBezTo>
                <a:cubicBezTo>
                  <a:pt x="558111" y="625699"/>
                  <a:pt x="525354" y="592943"/>
                  <a:pt x="485526" y="567259"/>
                </a:cubicBezTo>
                <a:cubicBezTo>
                  <a:pt x="469148" y="556836"/>
                  <a:pt x="452025" y="547530"/>
                  <a:pt x="430063" y="550136"/>
                </a:cubicBezTo>
                <a:cubicBezTo>
                  <a:pt x="421502" y="551253"/>
                  <a:pt x="411824" y="553486"/>
                  <a:pt x="408846" y="563164"/>
                </a:cubicBezTo>
                <a:cubicBezTo>
                  <a:pt x="406240" y="572842"/>
                  <a:pt x="414057" y="577309"/>
                  <a:pt x="421130" y="581403"/>
                </a:cubicBezTo>
                <a:cubicBezTo>
                  <a:pt x="422991" y="582520"/>
                  <a:pt x="424852" y="584009"/>
                  <a:pt x="426713" y="584009"/>
                </a:cubicBezTo>
                <a:cubicBezTo>
                  <a:pt x="462075" y="586242"/>
                  <a:pt x="470264" y="614532"/>
                  <a:pt x="487015" y="635005"/>
                </a:cubicBezTo>
                <a:cubicBezTo>
                  <a:pt x="492226" y="641333"/>
                  <a:pt x="492598" y="647661"/>
                  <a:pt x="487015" y="655105"/>
                </a:cubicBezTo>
                <a:cubicBezTo>
                  <a:pt x="476964" y="668505"/>
                  <a:pt x="484037" y="674461"/>
                  <a:pt x="497437" y="678183"/>
                </a:cubicBezTo>
                <a:cubicBezTo>
                  <a:pt x="510837" y="681906"/>
                  <a:pt x="525354" y="683022"/>
                  <a:pt x="539871" y="691584"/>
                </a:cubicBezTo>
                <a:cubicBezTo>
                  <a:pt x="516793" y="698656"/>
                  <a:pt x="500787" y="691212"/>
                  <a:pt x="485898" y="681906"/>
                </a:cubicBezTo>
                <a:cubicBezTo>
                  <a:pt x="452397" y="661433"/>
                  <a:pt x="430808" y="631282"/>
                  <a:pt x="410335" y="600387"/>
                </a:cubicBezTo>
                <a:cubicBezTo>
                  <a:pt x="406240" y="594431"/>
                  <a:pt x="402890" y="587731"/>
                  <a:pt x="397307" y="582892"/>
                </a:cubicBezTo>
                <a:cubicBezTo>
                  <a:pt x="386884" y="573214"/>
                  <a:pt x="375717" y="572098"/>
                  <a:pt x="363062" y="584009"/>
                </a:cubicBezTo>
                <a:cubicBezTo>
                  <a:pt x="346311" y="599643"/>
                  <a:pt x="340356" y="598526"/>
                  <a:pt x="334772" y="578426"/>
                </a:cubicBezTo>
                <a:cubicBezTo>
                  <a:pt x="327327" y="551253"/>
                  <a:pt x="310577" y="532269"/>
                  <a:pt x="281915" y="522219"/>
                </a:cubicBezTo>
                <a:cubicBezTo>
                  <a:pt x="275960" y="519985"/>
                  <a:pt x="269632" y="517007"/>
                  <a:pt x="263304" y="521846"/>
                </a:cubicBezTo>
                <a:cubicBezTo>
                  <a:pt x="256604" y="527430"/>
                  <a:pt x="261070" y="533013"/>
                  <a:pt x="263676" y="538225"/>
                </a:cubicBezTo>
                <a:cubicBezTo>
                  <a:pt x="267398" y="546414"/>
                  <a:pt x="271865" y="554603"/>
                  <a:pt x="275215" y="563164"/>
                </a:cubicBezTo>
                <a:cubicBezTo>
                  <a:pt x="281171" y="576937"/>
                  <a:pt x="282288" y="591454"/>
                  <a:pt x="271121" y="604854"/>
                </a:cubicBezTo>
                <a:cubicBezTo>
                  <a:pt x="262931" y="614532"/>
                  <a:pt x="263676" y="620860"/>
                  <a:pt x="274471" y="627560"/>
                </a:cubicBezTo>
                <a:cubicBezTo>
                  <a:pt x="309088" y="648405"/>
                  <a:pt x="331050" y="675578"/>
                  <a:pt x="319138" y="718012"/>
                </a:cubicBezTo>
                <a:cubicBezTo>
                  <a:pt x="317277" y="723968"/>
                  <a:pt x="319511" y="729924"/>
                  <a:pt x="326583" y="729551"/>
                </a:cubicBezTo>
                <a:cubicBezTo>
                  <a:pt x="342217" y="728435"/>
                  <a:pt x="344822" y="738113"/>
                  <a:pt x="349289" y="748163"/>
                </a:cubicBezTo>
                <a:cubicBezTo>
                  <a:pt x="392840" y="844571"/>
                  <a:pt x="455747" y="928695"/>
                  <a:pt x="528332" y="1007608"/>
                </a:cubicBezTo>
                <a:cubicBezTo>
                  <a:pt x="600173" y="1085777"/>
                  <a:pt x="680947" y="1155756"/>
                  <a:pt x="766932" y="1222758"/>
                </a:cubicBezTo>
                <a:cubicBezTo>
                  <a:pt x="742737" y="1220524"/>
                  <a:pt x="711470" y="1206752"/>
                  <a:pt x="681319" y="1190746"/>
                </a:cubicBezTo>
                <a:cubicBezTo>
                  <a:pt x="601662" y="1147939"/>
                  <a:pt x="536149" y="1089871"/>
                  <a:pt x="469520" y="1032920"/>
                </a:cubicBezTo>
                <a:cubicBezTo>
                  <a:pt x="422991" y="993091"/>
                  <a:pt x="377579" y="952146"/>
                  <a:pt x="325466" y="917900"/>
                </a:cubicBezTo>
                <a:cubicBezTo>
                  <a:pt x="319511" y="914178"/>
                  <a:pt x="315416" y="909339"/>
                  <a:pt x="312066" y="903383"/>
                </a:cubicBezTo>
                <a:cubicBezTo>
                  <a:pt x="309088" y="898172"/>
                  <a:pt x="304621" y="893333"/>
                  <a:pt x="296805" y="895566"/>
                </a:cubicBezTo>
                <a:cubicBezTo>
                  <a:pt x="288988" y="898172"/>
                  <a:pt x="288243" y="904872"/>
                  <a:pt x="288243" y="910828"/>
                </a:cubicBezTo>
                <a:cubicBezTo>
                  <a:pt x="289360" y="933162"/>
                  <a:pt x="295688" y="953262"/>
                  <a:pt x="309460" y="971129"/>
                </a:cubicBezTo>
                <a:cubicBezTo>
                  <a:pt x="336261" y="1006864"/>
                  <a:pt x="371995" y="1034781"/>
                  <a:pt x="407729" y="1062698"/>
                </a:cubicBezTo>
                <a:cubicBezTo>
                  <a:pt x="457236" y="1101038"/>
                  <a:pt x="503021" y="1142728"/>
                  <a:pt x="544338" y="1189257"/>
                </a:cubicBezTo>
                <a:cubicBezTo>
                  <a:pt x="514560" y="1166551"/>
                  <a:pt x="484781" y="1143472"/>
                  <a:pt x="454630" y="1120766"/>
                </a:cubicBezTo>
                <a:cubicBezTo>
                  <a:pt x="431924" y="1103644"/>
                  <a:pt x="408474" y="1087265"/>
                  <a:pt x="385396" y="1070515"/>
                </a:cubicBezTo>
                <a:cubicBezTo>
                  <a:pt x="379812" y="1066421"/>
                  <a:pt x="373856" y="1061954"/>
                  <a:pt x="366040" y="1067537"/>
                </a:cubicBezTo>
                <a:cubicBezTo>
                  <a:pt x="358967" y="1072376"/>
                  <a:pt x="360084" y="1079449"/>
                  <a:pt x="361573" y="1086149"/>
                </a:cubicBezTo>
                <a:cubicBezTo>
                  <a:pt x="367156" y="1112577"/>
                  <a:pt x="382790" y="1133794"/>
                  <a:pt x="402146" y="1152778"/>
                </a:cubicBezTo>
                <a:cubicBezTo>
                  <a:pt x="425596" y="1175484"/>
                  <a:pt x="450164" y="1197074"/>
                  <a:pt x="475475" y="1218663"/>
                </a:cubicBezTo>
                <a:cubicBezTo>
                  <a:pt x="448303" y="1212707"/>
                  <a:pt x="421130" y="1206752"/>
                  <a:pt x="393957" y="1201913"/>
                </a:cubicBezTo>
                <a:cubicBezTo>
                  <a:pt x="406240" y="1245091"/>
                  <a:pt x="434902" y="1253653"/>
                  <a:pt x="460586" y="1260353"/>
                </a:cubicBezTo>
                <a:cubicBezTo>
                  <a:pt x="495204" y="1268914"/>
                  <a:pt x="528332" y="1279709"/>
                  <a:pt x="561089" y="1291993"/>
                </a:cubicBezTo>
                <a:cubicBezTo>
                  <a:pt x="574861" y="1304276"/>
                  <a:pt x="588634" y="1316188"/>
                  <a:pt x="602034" y="1328843"/>
                </a:cubicBezTo>
                <a:cubicBezTo>
                  <a:pt x="615807" y="1341872"/>
                  <a:pt x="628835" y="1354900"/>
                  <a:pt x="641863" y="1368672"/>
                </a:cubicBezTo>
                <a:cubicBezTo>
                  <a:pt x="651169" y="1378722"/>
                  <a:pt x="662335" y="1387284"/>
                  <a:pt x="651541" y="1404406"/>
                </a:cubicBezTo>
                <a:cubicBezTo>
                  <a:pt x="646702" y="1412223"/>
                  <a:pt x="678341" y="1454658"/>
                  <a:pt x="688392" y="1457263"/>
                </a:cubicBezTo>
                <a:cubicBezTo>
                  <a:pt x="689881" y="1457635"/>
                  <a:pt x="691369" y="1458008"/>
                  <a:pt x="692486" y="1458008"/>
                </a:cubicBezTo>
                <a:cubicBezTo>
                  <a:pt x="714076" y="1456519"/>
                  <a:pt x="718915" y="1469175"/>
                  <a:pt x="719287" y="1485181"/>
                </a:cubicBezTo>
                <a:cubicBezTo>
                  <a:pt x="719659" y="1500814"/>
                  <a:pt x="715937" y="1520170"/>
                  <a:pt x="745343" y="1512353"/>
                </a:cubicBezTo>
                <a:cubicBezTo>
                  <a:pt x="748693" y="1511609"/>
                  <a:pt x="749438" y="1513842"/>
                  <a:pt x="750926" y="1516448"/>
                </a:cubicBezTo>
                <a:cubicBezTo>
                  <a:pt x="782938" y="1583077"/>
                  <a:pt x="836912" y="1634445"/>
                  <a:pt x="890141" y="1685813"/>
                </a:cubicBezTo>
                <a:cubicBezTo>
                  <a:pt x="893119" y="1688419"/>
                  <a:pt x="896097" y="1691024"/>
                  <a:pt x="899074" y="1693630"/>
                </a:cubicBezTo>
                <a:cubicBezTo>
                  <a:pt x="843240" y="1680602"/>
                  <a:pt x="658985" y="1663851"/>
                  <a:pt x="605012" y="1669435"/>
                </a:cubicBezTo>
                <a:cubicBezTo>
                  <a:pt x="556994" y="1674274"/>
                  <a:pt x="285638" y="1593128"/>
                  <a:pt x="229431" y="1545110"/>
                </a:cubicBezTo>
                <a:cubicBezTo>
                  <a:pt x="221614" y="1582705"/>
                  <a:pt x="238364" y="1597594"/>
                  <a:pt x="251765" y="1614717"/>
                </a:cubicBezTo>
                <a:cubicBezTo>
                  <a:pt x="270748" y="1638912"/>
                  <a:pt x="273726" y="1656035"/>
                  <a:pt x="237992" y="1675391"/>
                </a:cubicBezTo>
                <a:cubicBezTo>
                  <a:pt x="135628" y="1730481"/>
                  <a:pt x="136745" y="1732342"/>
                  <a:pt x="232781" y="1807160"/>
                </a:cubicBezTo>
                <a:cubicBezTo>
                  <a:pt x="237248" y="1810511"/>
                  <a:pt x="235014" y="1821305"/>
                  <a:pt x="236131" y="1828750"/>
                </a:cubicBezTo>
                <a:cubicBezTo>
                  <a:pt x="211191" y="1839917"/>
                  <a:pt x="181785" y="1810883"/>
                  <a:pt x="152007" y="1842150"/>
                </a:cubicBezTo>
                <a:cubicBezTo>
                  <a:pt x="280426" y="1979503"/>
                  <a:pt x="475848" y="2110157"/>
                  <a:pt x="653030" y="2213265"/>
                </a:cubicBezTo>
                <a:cubicBezTo>
                  <a:pt x="509721" y="2247138"/>
                  <a:pt x="423735" y="2128024"/>
                  <a:pt x="318394" y="2143285"/>
                </a:cubicBezTo>
                <a:cubicBezTo>
                  <a:pt x="265909" y="2180508"/>
                  <a:pt x="422246" y="2240810"/>
                  <a:pt x="272982" y="2258305"/>
                </a:cubicBezTo>
                <a:cubicBezTo>
                  <a:pt x="337750" y="2291061"/>
                  <a:pt x="385768" y="2323073"/>
                  <a:pt x="430435" y="2360668"/>
                </a:cubicBezTo>
                <a:cubicBezTo>
                  <a:pt x="509721" y="2428042"/>
                  <a:pt x="525354" y="2472710"/>
                  <a:pt x="488876" y="2563162"/>
                </a:cubicBezTo>
                <a:cubicBezTo>
                  <a:pt x="464681" y="2622719"/>
                  <a:pt x="429691" y="2677437"/>
                  <a:pt x="460586" y="2748533"/>
                </a:cubicBezTo>
                <a:cubicBezTo>
                  <a:pt x="481803" y="2797295"/>
                  <a:pt x="473614" y="2829307"/>
                  <a:pt x="393212" y="2807345"/>
                </a:cubicBezTo>
                <a:cubicBezTo>
                  <a:pt x="306483" y="2783895"/>
                  <a:pt x="273726" y="2827818"/>
                  <a:pt x="295688" y="2913059"/>
                </a:cubicBezTo>
                <a:cubicBezTo>
                  <a:pt x="309833" y="2967777"/>
                  <a:pt x="294943" y="2984900"/>
                  <a:pt x="235386" y="2978572"/>
                </a:cubicBezTo>
                <a:cubicBezTo>
                  <a:pt x="169501" y="2971499"/>
                  <a:pt x="106967" y="2935765"/>
                  <a:pt x="25448" y="2952888"/>
                </a:cubicBezTo>
                <a:cubicBezTo>
                  <a:pt x="90588" y="3052646"/>
                  <a:pt x="229803" y="3024356"/>
                  <a:pt x="305738" y="3119275"/>
                </a:cubicBezTo>
                <a:cubicBezTo>
                  <a:pt x="215286" y="3119647"/>
                  <a:pt x="146051" y="3119275"/>
                  <a:pt x="79049" y="3098430"/>
                </a:cubicBezTo>
                <a:cubicBezTo>
                  <a:pt x="51132" y="3089869"/>
                  <a:pt x="20609" y="3081308"/>
                  <a:pt x="4975" y="3109969"/>
                </a:cubicBezTo>
                <a:cubicBezTo>
                  <a:pt x="-13636" y="3144587"/>
                  <a:pt x="24331" y="3157615"/>
                  <a:pt x="47037" y="3163943"/>
                </a:cubicBezTo>
                <a:cubicBezTo>
                  <a:pt x="111061" y="3181438"/>
                  <a:pt x="160196" y="3222755"/>
                  <a:pt x="213425" y="3255139"/>
                </a:cubicBezTo>
                <a:cubicBezTo>
                  <a:pt x="329933" y="3326236"/>
                  <a:pt x="457981" y="3385420"/>
                  <a:pt x="556622" y="3502301"/>
                </a:cubicBezTo>
                <a:cubicBezTo>
                  <a:pt x="432669" y="3472523"/>
                  <a:pt x="339983" y="3402915"/>
                  <a:pt x="224592" y="3388771"/>
                </a:cubicBezTo>
                <a:cubicBezTo>
                  <a:pt x="324722" y="3495601"/>
                  <a:pt x="453142" y="3565208"/>
                  <a:pt x="574861" y="3643004"/>
                </a:cubicBezTo>
                <a:cubicBezTo>
                  <a:pt x="609479" y="3664966"/>
                  <a:pt x="644841" y="3679855"/>
                  <a:pt x="652657" y="3727501"/>
                </a:cubicBezTo>
                <a:cubicBezTo>
                  <a:pt x="667919" y="3819814"/>
                  <a:pt x="712959" y="3896494"/>
                  <a:pt x="810111" y="3937067"/>
                </a:cubicBezTo>
                <a:cubicBezTo>
                  <a:pt x="810856" y="3937439"/>
                  <a:pt x="805644" y="3951212"/>
                  <a:pt x="802294" y="3960890"/>
                </a:cubicBezTo>
                <a:cubicBezTo>
                  <a:pt x="743110" y="3963868"/>
                  <a:pt x="696581" y="3909149"/>
                  <a:pt x="620646" y="3927017"/>
                </a:cubicBezTo>
                <a:cubicBezTo>
                  <a:pt x="692858" y="4001091"/>
                  <a:pt x="753532" y="4067720"/>
                  <a:pt x="856268" y="4103082"/>
                </a:cubicBezTo>
                <a:cubicBezTo>
                  <a:pt x="938531" y="4131372"/>
                  <a:pt x="1040150" y="4147377"/>
                  <a:pt x="1099707" y="4238574"/>
                </a:cubicBezTo>
                <a:cubicBezTo>
                  <a:pt x="1030472" y="4256441"/>
                  <a:pt x="978732" y="4234107"/>
                  <a:pt x="926992" y="4218102"/>
                </a:cubicBezTo>
                <a:cubicBezTo>
                  <a:pt x="847334" y="4193534"/>
                  <a:pt x="769166" y="4165617"/>
                  <a:pt x="689508" y="4140677"/>
                </a:cubicBezTo>
                <a:cubicBezTo>
                  <a:pt x="659358" y="4131372"/>
                  <a:pt x="626229" y="4124299"/>
                  <a:pt x="606873" y="4169711"/>
                </a:cubicBezTo>
                <a:cubicBezTo>
                  <a:pt x="707748" y="4179389"/>
                  <a:pt x="768421" y="4240435"/>
                  <a:pt x="831701" y="4297759"/>
                </a:cubicBezTo>
                <a:cubicBezTo>
                  <a:pt x="867435" y="4330143"/>
                  <a:pt x="896469" y="4373322"/>
                  <a:pt x="960493" y="4356944"/>
                </a:cubicBezTo>
                <a:cubicBezTo>
                  <a:pt x="994366" y="4348382"/>
                  <a:pt x="1015955" y="4372578"/>
                  <a:pt x="1012233" y="4402356"/>
                </a:cubicBezTo>
                <a:cubicBezTo>
                  <a:pt x="999577" y="4507325"/>
                  <a:pt x="1078118" y="4544176"/>
                  <a:pt x="1159636" y="4564276"/>
                </a:cubicBezTo>
                <a:cubicBezTo>
                  <a:pt x="1313740" y="4602616"/>
                  <a:pt x="1442160" y="4692324"/>
                  <a:pt x="1592169" y="4741458"/>
                </a:cubicBezTo>
                <a:cubicBezTo>
                  <a:pt x="1738083" y="4789104"/>
                  <a:pt x="2833187" y="5010209"/>
                  <a:pt x="3110499" y="5032171"/>
                </a:cubicBezTo>
                <a:cubicBezTo>
                  <a:pt x="4807501" y="5166546"/>
                  <a:pt x="6028047" y="4106432"/>
                  <a:pt x="6033630" y="4091915"/>
                </a:cubicBezTo>
                <a:cubicBezTo>
                  <a:pt x="6059314" y="4023797"/>
                  <a:pt x="6122965" y="3994390"/>
                  <a:pt x="6180661" y="3957912"/>
                </a:cubicBezTo>
                <a:cubicBezTo>
                  <a:pt x="6230913" y="3925900"/>
                  <a:pt x="6284514" y="3892027"/>
                  <a:pt x="6305359" y="3837309"/>
                </a:cubicBezTo>
                <a:cubicBezTo>
                  <a:pt x="6332904" y="3764724"/>
                  <a:pt x="6254735" y="3824281"/>
                  <a:pt x="6240218" y="3796364"/>
                </a:cubicBezTo>
                <a:cubicBezTo>
                  <a:pt x="6269997" y="3758768"/>
                  <a:pt x="6316153" y="3724151"/>
                  <a:pt x="6328437" y="3681344"/>
                </a:cubicBezTo>
                <a:cubicBezTo>
                  <a:pt x="6372361" y="3526496"/>
                  <a:pt x="6466907" y="3413710"/>
                  <a:pt x="6608355" y="3326236"/>
                </a:cubicBezTo>
                <a:cubicBezTo>
                  <a:pt x="6648928" y="3300924"/>
                  <a:pt x="6675729" y="3255512"/>
                  <a:pt x="6731191" y="3248067"/>
                </a:cubicBezTo>
                <a:cubicBezTo>
                  <a:pt x="6854400" y="3232061"/>
                  <a:pt x="6815315" y="3106992"/>
                  <a:pt x="6880456" y="3051529"/>
                </a:cubicBezTo>
                <a:cubicBezTo>
                  <a:pt x="6892739" y="3041107"/>
                  <a:pt x="6903907" y="2777939"/>
                  <a:pt x="6901673" y="2763795"/>
                </a:cubicBezTo>
                <a:cubicBezTo>
                  <a:pt x="6898323" y="2743322"/>
                  <a:pt x="6883806" y="2966288"/>
                  <a:pt x="6871150" y="2948421"/>
                </a:cubicBezTo>
                <a:cubicBezTo>
                  <a:pt x="6858494" y="2930182"/>
                  <a:pt x="6839138" y="2914176"/>
                  <a:pt x="6848444" y="2890353"/>
                </a:cubicBezTo>
                <a:cubicBezTo>
                  <a:pt x="6852166" y="2880303"/>
                  <a:pt x="6849561" y="2846058"/>
                  <a:pt x="6878223" y="2873230"/>
                </a:cubicBezTo>
                <a:cubicBezTo>
                  <a:pt x="6956763" y="2946932"/>
                  <a:pt x="6870778" y="2578051"/>
                  <a:pt x="6762459" y="2568745"/>
                </a:cubicBezTo>
                <a:cubicBezTo>
                  <a:pt x="6801915" y="2465637"/>
                  <a:pt x="6801915" y="2465637"/>
                  <a:pt x="6673123" y="2451493"/>
                </a:cubicBezTo>
                <a:cubicBezTo>
                  <a:pt x="6722630" y="2385980"/>
                  <a:pt x="6722630" y="2369229"/>
                  <a:pt x="6662700" y="2346896"/>
                </a:cubicBezTo>
                <a:cubicBezTo>
                  <a:pt x="6605005" y="2325306"/>
                  <a:pt x="6540981" y="2318234"/>
                  <a:pt x="6487752" y="2285105"/>
                </a:cubicBezTo>
                <a:cubicBezTo>
                  <a:pt x="6536887" y="2201353"/>
                  <a:pt x="6550659" y="2104573"/>
                  <a:pt x="6652278" y="2063628"/>
                </a:cubicBezTo>
                <a:cubicBezTo>
                  <a:pt x="6668284" y="2057300"/>
                  <a:pt x="6679079" y="2031988"/>
                  <a:pt x="6668656" y="2017843"/>
                </a:cubicBezTo>
                <a:cubicBezTo>
                  <a:pt x="6631805" y="1965359"/>
                  <a:pt x="6684662" y="1864856"/>
                  <a:pt x="6570015" y="1854062"/>
                </a:cubicBezTo>
                <a:cubicBezTo>
                  <a:pt x="6555870" y="1852573"/>
                  <a:pt x="6542842" y="1842150"/>
                  <a:pt x="6554009" y="1827633"/>
                </a:cubicBezTo>
                <a:cubicBezTo>
                  <a:pt x="6592349" y="1778126"/>
                  <a:pt x="6545820" y="1781476"/>
                  <a:pt x="6517531" y="1775149"/>
                </a:cubicBezTo>
                <a:cubicBezTo>
                  <a:pt x="6483285" y="1767704"/>
                  <a:pt x="6444573" y="1789293"/>
                  <a:pt x="6412934" y="1762493"/>
                </a:cubicBezTo>
                <a:cubicBezTo>
                  <a:pt x="6420378" y="1734203"/>
                  <a:pt x="6447923" y="1734575"/>
                  <a:pt x="6467279" y="1725642"/>
                </a:cubicBezTo>
                <a:cubicBezTo>
                  <a:pt x="6523858" y="1699213"/>
                  <a:pt x="6570015" y="1667946"/>
                  <a:pt x="6572621" y="1600200"/>
                </a:cubicBezTo>
                <a:cubicBezTo>
                  <a:pt x="6574854" y="1545482"/>
                  <a:pt x="6580810" y="1497092"/>
                  <a:pt x="6502641" y="1480341"/>
                </a:cubicBezTo>
                <a:cubicBezTo>
                  <a:pt x="6490358" y="1477736"/>
                  <a:pt x="6484030" y="1470664"/>
                  <a:pt x="6481796" y="1461358"/>
                </a:cubicBezTo>
                <a:cubicBezTo>
                  <a:pt x="6490730" y="1452424"/>
                  <a:pt x="6499291" y="1443118"/>
                  <a:pt x="6509713" y="1436418"/>
                </a:cubicBezTo>
                <a:cubicBezTo>
                  <a:pt x="6544703" y="1414457"/>
                  <a:pt x="6556615" y="1382072"/>
                  <a:pt x="6567037" y="1348199"/>
                </a:cubicBezTo>
                <a:cubicBezTo>
                  <a:pt x="6573737" y="1326610"/>
                  <a:pt x="6581554" y="1305393"/>
                  <a:pt x="6596816" y="1286781"/>
                </a:cubicBezTo>
                <a:cubicBezTo>
                  <a:pt x="6606122" y="1275242"/>
                  <a:pt x="6617661" y="1266681"/>
                  <a:pt x="6632178" y="1261842"/>
                </a:cubicBezTo>
                <a:cubicBezTo>
                  <a:pt x="6644833" y="1257375"/>
                  <a:pt x="6648556" y="1251419"/>
                  <a:pt x="6639994" y="1240625"/>
                </a:cubicBezTo>
                <a:cubicBezTo>
                  <a:pt x="6615799" y="1209729"/>
                  <a:pt x="6606122" y="1175856"/>
                  <a:pt x="6622127" y="1136400"/>
                </a:cubicBezTo>
                <a:cubicBezTo>
                  <a:pt x="6626967" y="1124489"/>
                  <a:pt x="6623617" y="1114066"/>
                  <a:pt x="6612077" y="1109599"/>
                </a:cubicBezTo>
                <a:cubicBezTo>
                  <a:pt x="6564059" y="1090616"/>
                  <a:pt x="6552148" y="1046692"/>
                  <a:pt x="6531675" y="1009469"/>
                </a:cubicBezTo>
                <a:cubicBezTo>
                  <a:pt x="6502641" y="956612"/>
                  <a:pt x="6476213" y="902639"/>
                  <a:pt x="6456113" y="845315"/>
                </a:cubicBezTo>
                <a:cubicBezTo>
                  <a:pt x="6444201" y="811070"/>
                  <a:pt x="6432662" y="777197"/>
                  <a:pt x="6440851" y="739229"/>
                </a:cubicBezTo>
                <a:cubicBezTo>
                  <a:pt x="6442712" y="729924"/>
                  <a:pt x="6439362" y="722107"/>
                  <a:pt x="6434523" y="715034"/>
                </a:cubicBezTo>
                <a:cubicBezTo>
                  <a:pt x="6414050" y="684139"/>
                  <a:pt x="6416656" y="651383"/>
                  <a:pt x="6432290" y="617510"/>
                </a:cubicBezTo>
                <a:cubicBezTo>
                  <a:pt x="6441968" y="597037"/>
                  <a:pt x="6440851" y="594431"/>
                  <a:pt x="6416284" y="595176"/>
                </a:cubicBezTo>
                <a:cubicBezTo>
                  <a:pt x="6366405" y="596293"/>
                  <a:pt x="6316898" y="598154"/>
                  <a:pt x="6267763" y="591826"/>
                </a:cubicBezTo>
                <a:cubicBezTo>
                  <a:pt x="6212673" y="584753"/>
                  <a:pt x="6194806" y="568375"/>
                  <a:pt x="6236496" y="521102"/>
                </a:cubicBezTo>
                <a:cubicBezTo>
                  <a:pt x="6245430" y="511052"/>
                  <a:pt x="6253246" y="499885"/>
                  <a:pt x="6257341" y="487229"/>
                </a:cubicBezTo>
                <a:cubicBezTo>
                  <a:pt x="6260319" y="477179"/>
                  <a:pt x="6257713" y="470106"/>
                  <a:pt x="6248780" y="465267"/>
                </a:cubicBezTo>
                <a:cubicBezTo>
                  <a:pt x="6238357" y="459312"/>
                  <a:pt x="6232774" y="467501"/>
                  <a:pt x="6226818" y="473456"/>
                </a:cubicBezTo>
                <a:cubicBezTo>
                  <a:pt x="6194434" y="505468"/>
                  <a:pt x="6153861" y="527430"/>
                  <a:pt x="6115149" y="551625"/>
                </a:cubicBezTo>
                <a:cubicBezTo>
                  <a:pt x="6059686" y="586615"/>
                  <a:pt x="6001246" y="617510"/>
                  <a:pt x="5951739" y="659944"/>
                </a:cubicBezTo>
                <a:cubicBezTo>
                  <a:pt x="5939084" y="670739"/>
                  <a:pt x="5918611" y="662550"/>
                  <a:pt x="5917122" y="644310"/>
                </a:cubicBezTo>
                <a:cubicBezTo>
                  <a:pt x="5915633" y="626071"/>
                  <a:pt x="5905583" y="626071"/>
                  <a:pt x="5890694" y="630538"/>
                </a:cubicBezTo>
                <a:cubicBezTo>
                  <a:pt x="5872826" y="635749"/>
                  <a:pt x="5854959" y="640960"/>
                  <a:pt x="5837464" y="646916"/>
                </a:cubicBezTo>
                <a:cubicBezTo>
                  <a:pt x="5819225" y="653244"/>
                  <a:pt x="5811036" y="666644"/>
                  <a:pt x="5809175" y="683395"/>
                </a:cubicBezTo>
                <a:cubicBezTo>
                  <a:pt x="5808430" y="689723"/>
                  <a:pt x="5808803" y="697539"/>
                  <a:pt x="5815503" y="698656"/>
                </a:cubicBezTo>
                <a:cubicBezTo>
                  <a:pt x="5843048" y="703495"/>
                  <a:pt x="5755201" y="682278"/>
                  <a:pt x="5746268" y="667389"/>
                </a:cubicBezTo>
                <a:cubicBezTo>
                  <a:pt x="5745896" y="666644"/>
                  <a:pt x="5525907" y="720246"/>
                  <a:pt x="5458905" y="754119"/>
                </a:cubicBezTo>
                <a:close/>
                <a:moveTo>
                  <a:pt x="885302" y="1333310"/>
                </a:moveTo>
                <a:cubicBezTo>
                  <a:pt x="877857" y="1326982"/>
                  <a:pt x="870040" y="1321027"/>
                  <a:pt x="862596" y="1314326"/>
                </a:cubicBezTo>
                <a:cubicBezTo>
                  <a:pt x="863712" y="1312837"/>
                  <a:pt x="865201" y="1311349"/>
                  <a:pt x="866318" y="1309860"/>
                </a:cubicBezTo>
                <a:cubicBezTo>
                  <a:pt x="881580" y="1320282"/>
                  <a:pt x="896841" y="1330705"/>
                  <a:pt x="912103" y="1341127"/>
                </a:cubicBezTo>
                <a:cubicBezTo>
                  <a:pt x="903541" y="1338522"/>
                  <a:pt x="894235" y="1335916"/>
                  <a:pt x="885302" y="1333310"/>
                </a:cubicBezTo>
                <a:close/>
                <a:moveTo>
                  <a:pt x="1140280" y="787619"/>
                </a:moveTo>
                <a:cubicBezTo>
                  <a:pt x="1231849" y="850154"/>
                  <a:pt x="1323418" y="913061"/>
                  <a:pt x="1414987" y="975596"/>
                </a:cubicBezTo>
                <a:cubicBezTo>
                  <a:pt x="1413498" y="977085"/>
                  <a:pt x="1412381" y="978574"/>
                  <a:pt x="1410892" y="980063"/>
                </a:cubicBezTo>
                <a:cubicBezTo>
                  <a:pt x="1310390" y="927206"/>
                  <a:pt x="1215471" y="868394"/>
                  <a:pt x="1140280" y="78761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F10CA98-99B6-2169-3A9E-173E93BAF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23949" y="2270153"/>
            <a:ext cx="5541054" cy="97903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/>
              <a:t>Le </a:t>
            </a:r>
            <a:r>
              <a:rPr lang="en-US" sz="5400" dirty="0" err="1"/>
              <a:t>principe</a:t>
            </a:r>
            <a:r>
              <a:rPr lang="en-US" sz="5400" dirty="0"/>
              <a:t>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AFCE683-CDEB-C1D9-8992-2600F425E5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8895" y="3429346"/>
            <a:ext cx="4431162" cy="1337967"/>
          </a:xfrm>
        </p:spPr>
        <p:txBody>
          <a:bodyPr vert="horz" lIns="91440" tIns="45720" rIns="91440" bIns="45720" rtlCol="0">
            <a:noAutofit/>
          </a:bodyPr>
          <a:lstStyle/>
          <a:p>
            <a:pPr algn="ctr"/>
            <a:r>
              <a:rPr lang="en-US" dirty="0" err="1"/>
              <a:t>Finir</a:t>
            </a:r>
            <a:r>
              <a:rPr lang="en-US" dirty="0"/>
              <a:t> </a:t>
            </a:r>
            <a:r>
              <a:rPr lang="en-US" dirty="0" err="1"/>
              <a:t>niveaux</a:t>
            </a:r>
            <a:r>
              <a:rPr lang="en-US" dirty="0"/>
              <a:t> 0 à 100%</a:t>
            </a:r>
          </a:p>
          <a:p>
            <a:pPr algn="ctr"/>
            <a:r>
              <a:rPr lang="en-US" dirty="0"/>
              <a:t> </a:t>
            </a:r>
            <a:r>
              <a:rPr lang="en-US" dirty="0" err="1"/>
              <a:t>Collecter</a:t>
            </a:r>
            <a:r>
              <a:rPr lang="en-US" dirty="0"/>
              <a:t> </a:t>
            </a:r>
            <a:r>
              <a:rPr lang="en-US" dirty="0" err="1"/>
              <a:t>pièces</a:t>
            </a:r>
            <a:endParaRPr lang="en-US" dirty="0"/>
          </a:p>
          <a:p>
            <a:pPr algn="ctr"/>
            <a:r>
              <a:rPr lang="en-US" dirty="0"/>
              <a:t> </a:t>
            </a:r>
            <a:r>
              <a:rPr lang="en-US" dirty="0" err="1"/>
              <a:t>S’amuser</a:t>
            </a:r>
            <a:r>
              <a:rPr lang="en-US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40976581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A8384FB5-9ADC-4DDC-881B-597D56F5B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91E5A9A7-95C6-4F4F-B00E-C82E07FE62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-1417539" y="1417538"/>
            <a:ext cx="6875818" cy="4040744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07DD2DE-F619-49DD-B5E7-03A290FF4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58495" y="2660473"/>
            <a:ext cx="4355594" cy="4038603"/>
          </a:xfrm>
          <a:prstGeom prst="rect">
            <a:avLst/>
          </a:prstGeom>
          <a:gradFill>
            <a:gsLst>
              <a:gs pos="0">
                <a:schemeClr val="accent1">
                  <a:alpha val="50000"/>
                </a:schemeClr>
              </a:gs>
              <a:gs pos="100000">
                <a:schemeClr val="accent1">
                  <a:lumMod val="50000"/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5149191-5F60-4A28-AAFF-039F96B0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-1180882" y="1638085"/>
            <a:ext cx="6857572" cy="3581401"/>
          </a:xfrm>
          <a:prstGeom prst="rect">
            <a:avLst/>
          </a:prstGeom>
          <a:gradFill>
            <a:gsLst>
              <a:gs pos="0">
                <a:srgbClr val="000000">
                  <a:alpha val="59000"/>
                </a:srgbClr>
              </a:gs>
              <a:gs pos="69000">
                <a:schemeClr val="accent1">
                  <a:alpha val="0"/>
                </a:scheme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Freeform: Shape 30">
            <a:extLst>
              <a:ext uri="{FF2B5EF4-FFF2-40B4-BE49-F238E27FC236}">
                <a16:creationId xmlns:a16="http://schemas.microsoft.com/office/drawing/2014/main" id="{F8260ED5-17F7-4158-B241-D51DD4CF1B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6097846">
            <a:off x="-747355" y="1201312"/>
            <a:ext cx="4808302" cy="4088666"/>
          </a:xfrm>
          <a:custGeom>
            <a:avLst/>
            <a:gdLst>
              <a:gd name="connsiteX0" fmla="*/ 48844 w 4808302"/>
              <a:gd name="connsiteY0" fmla="*/ 2888671 h 4088666"/>
              <a:gd name="connsiteX1" fmla="*/ 0 w 4808302"/>
              <a:gd name="connsiteY1" fmla="*/ 2404151 h 4088666"/>
              <a:gd name="connsiteX2" fmla="*/ 2404151 w 4808302"/>
              <a:gd name="connsiteY2" fmla="*/ 0 h 4088666"/>
              <a:gd name="connsiteX3" fmla="*/ 4808302 w 4808302"/>
              <a:gd name="connsiteY3" fmla="*/ 2404151 h 4088666"/>
              <a:gd name="connsiteX4" fmla="*/ 4700216 w 4808302"/>
              <a:gd name="connsiteY4" fmla="*/ 3119072 h 4088666"/>
              <a:gd name="connsiteX5" fmla="*/ 4643143 w 4808302"/>
              <a:gd name="connsiteY5" fmla="*/ 3275009 h 4088666"/>
              <a:gd name="connsiteX6" fmla="*/ 690093 w 4808302"/>
              <a:gd name="connsiteY6" fmla="*/ 4088666 h 4088666"/>
              <a:gd name="connsiteX7" fmla="*/ 548991 w 4808302"/>
              <a:gd name="connsiteY7" fmla="*/ 3933414 h 4088666"/>
              <a:gd name="connsiteX8" fmla="*/ 48844 w 4808302"/>
              <a:gd name="connsiteY8" fmla="*/ 2888671 h 4088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808302" h="4088666">
                <a:moveTo>
                  <a:pt x="48844" y="2888671"/>
                </a:moveTo>
                <a:cubicBezTo>
                  <a:pt x="16818" y="2732167"/>
                  <a:pt x="0" y="2570123"/>
                  <a:pt x="0" y="2404151"/>
                </a:cubicBezTo>
                <a:cubicBezTo>
                  <a:pt x="0" y="1076375"/>
                  <a:pt x="1076375" y="0"/>
                  <a:pt x="2404151" y="0"/>
                </a:cubicBezTo>
                <a:cubicBezTo>
                  <a:pt x="3731927" y="0"/>
                  <a:pt x="4808302" y="1076375"/>
                  <a:pt x="4808302" y="2404151"/>
                </a:cubicBezTo>
                <a:cubicBezTo>
                  <a:pt x="4808302" y="2653109"/>
                  <a:pt x="4770461" y="2893229"/>
                  <a:pt x="4700216" y="3119072"/>
                </a:cubicBezTo>
                <a:lnTo>
                  <a:pt x="4643143" y="3275009"/>
                </a:lnTo>
                <a:lnTo>
                  <a:pt x="690093" y="4088666"/>
                </a:lnTo>
                <a:lnTo>
                  <a:pt x="548991" y="3933414"/>
                </a:lnTo>
                <a:cubicBezTo>
                  <a:pt x="304015" y="3636572"/>
                  <a:pt x="128908" y="3279932"/>
                  <a:pt x="48844" y="2888671"/>
                </a:cubicBezTo>
                <a:close/>
              </a:path>
            </a:pathLst>
          </a:custGeom>
          <a:gradFill>
            <a:gsLst>
              <a:gs pos="39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75000"/>
                  <a:alpha val="26000"/>
                </a:schemeClr>
              </a:gs>
            </a:gsLst>
            <a:lin ang="18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B3D1ABE-56E5-CA4E-0EFC-F9EC744FDF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72193" y="251507"/>
            <a:ext cx="8647612" cy="59391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Voici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à quoi </a:t>
            </a:r>
            <a:r>
              <a:rPr lang="en-US" sz="4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ressemble</a:t>
            </a:r>
            <a:r>
              <a:rPr lang="en-US" sz="4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le jeu</a:t>
            </a:r>
          </a:p>
        </p:txBody>
      </p:sp>
      <p:pic>
        <p:nvPicPr>
          <p:cNvPr id="5" name="Enregistrement de l’écran 2025-02-18 172326">
            <a:hlinkClick r:id="" action="ppaction://media"/>
            <a:extLst>
              <a:ext uri="{FF2B5EF4-FFF2-40B4-BE49-F238E27FC236}">
                <a16:creationId xmlns:a16="http://schemas.microsoft.com/office/drawing/2014/main" id="{8B81249B-6603-8598-9D16-6EAF4418E16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64963" y="951217"/>
            <a:ext cx="9062072" cy="5391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13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5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0" name="Rectangle 4109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12" name="Freeform: Shape 4111">
            <a:extLst>
              <a:ext uri="{FF2B5EF4-FFF2-40B4-BE49-F238E27FC236}">
                <a16:creationId xmlns:a16="http://schemas.microsoft.com/office/drawing/2014/main" id="{3C1D1FA3-6212-4B97-9B1E-C7F81247C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114" name="Freeform: Shape 4113">
            <a:extLst>
              <a:ext uri="{FF2B5EF4-FFF2-40B4-BE49-F238E27FC236}">
                <a16:creationId xmlns:a16="http://schemas.microsoft.com/office/drawing/2014/main" id="{11C51958-04D4-4687-95A2-95DCDCF47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2"/>
            <a:ext cx="2232251" cy="2361890"/>
          </a:xfrm>
          <a:custGeom>
            <a:avLst/>
            <a:gdLst>
              <a:gd name="connsiteX0" fmla="*/ 2292284 w 3871489"/>
              <a:gd name="connsiteY0" fmla="*/ 0 h 4096327"/>
              <a:gd name="connsiteX1" fmla="*/ 3500914 w 3871489"/>
              <a:gd name="connsiteY1" fmla="*/ 0 h 4096327"/>
              <a:gd name="connsiteX2" fmla="*/ 3542229 w 3871489"/>
              <a:gd name="connsiteY2" fmla="*/ 68006 h 4096327"/>
              <a:gd name="connsiteX3" fmla="*/ 3871489 w 3871489"/>
              <a:gd name="connsiteY3" fmla="*/ 1368323 h 4096327"/>
              <a:gd name="connsiteX4" fmla="*/ 1143485 w 3871489"/>
              <a:gd name="connsiteY4" fmla="*/ 4096327 h 4096327"/>
              <a:gd name="connsiteX5" fmla="*/ 81633 w 3871489"/>
              <a:gd name="connsiteY5" fmla="*/ 3881944 h 4096327"/>
              <a:gd name="connsiteX6" fmla="*/ 0 w 3871489"/>
              <a:gd name="connsiteY6" fmla="*/ 3842618 h 4096327"/>
              <a:gd name="connsiteX7" fmla="*/ 0 w 3871489"/>
              <a:gd name="connsiteY7" fmla="*/ 2741475 h 4096327"/>
              <a:gd name="connsiteX8" fmla="*/ 6615 w 3871489"/>
              <a:gd name="connsiteY8" fmla="*/ 2747487 h 4096327"/>
              <a:gd name="connsiteX9" fmla="*/ 1143485 w 3871489"/>
              <a:gd name="connsiteY9" fmla="*/ 3155655 h 4096327"/>
              <a:gd name="connsiteX10" fmla="*/ 2930817 w 3871489"/>
              <a:gd name="connsiteY10" fmla="*/ 1368323 h 4096327"/>
              <a:gd name="connsiteX11" fmla="*/ 2407287 w 3871489"/>
              <a:gd name="connsiteY11" fmla="*/ 104524 h 40963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871489" h="4096327">
                <a:moveTo>
                  <a:pt x="2292284" y="0"/>
                </a:moveTo>
                <a:lnTo>
                  <a:pt x="3500914" y="0"/>
                </a:lnTo>
                <a:lnTo>
                  <a:pt x="3542229" y="68006"/>
                </a:lnTo>
                <a:cubicBezTo>
                  <a:pt x="3752213" y="454545"/>
                  <a:pt x="3871489" y="897507"/>
                  <a:pt x="3871489" y="1368323"/>
                </a:cubicBezTo>
                <a:cubicBezTo>
                  <a:pt x="3871489" y="2874936"/>
                  <a:pt x="2650098" y="4096327"/>
                  <a:pt x="1143485" y="4096327"/>
                </a:cubicBezTo>
                <a:cubicBezTo>
                  <a:pt x="766832" y="4096327"/>
                  <a:pt x="408006" y="4019990"/>
                  <a:pt x="81633" y="3881944"/>
                </a:cubicBezTo>
                <a:lnTo>
                  <a:pt x="0" y="3842618"/>
                </a:lnTo>
                <a:lnTo>
                  <a:pt x="0" y="2741475"/>
                </a:lnTo>
                <a:lnTo>
                  <a:pt x="6615" y="2747487"/>
                </a:lnTo>
                <a:cubicBezTo>
                  <a:pt x="315579" y="3002472"/>
                  <a:pt x="711663" y="3155655"/>
                  <a:pt x="1143485" y="3155655"/>
                </a:cubicBezTo>
                <a:cubicBezTo>
                  <a:pt x="2130515" y="3155655"/>
                  <a:pt x="2930817" y="2355353"/>
                  <a:pt x="2930817" y="1368323"/>
                </a:cubicBezTo>
                <a:cubicBezTo>
                  <a:pt x="2930817" y="874812"/>
                  <a:pt x="2730741" y="427979"/>
                  <a:pt x="2407287" y="104524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accent1"/>
              </a:solidFill>
            </a:endParaRPr>
          </a:p>
        </p:txBody>
      </p:sp>
      <p:sp>
        <p:nvSpPr>
          <p:cNvPr id="4116" name="Freeform: Shape 4115">
            <a:extLst>
              <a:ext uri="{FF2B5EF4-FFF2-40B4-BE49-F238E27FC236}">
                <a16:creationId xmlns:a16="http://schemas.microsoft.com/office/drawing/2014/main" id="{79AFCB35-9C04-4524-A0B1-57FF6865D0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92656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7963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283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7963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283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4118" name="Freeform: Shape 4117">
            <a:extLst>
              <a:ext uri="{FF2B5EF4-FFF2-40B4-BE49-F238E27FC236}">
                <a16:creationId xmlns:a16="http://schemas.microsoft.com/office/drawing/2014/main" id="{D11AD2AD-0BA0-4DD3-8EEA-84686A0E7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32391"/>
            <a:ext cx="1861854" cy="277779"/>
          </a:xfrm>
          <a:custGeom>
            <a:avLst/>
            <a:gdLst>
              <a:gd name="connsiteX0" fmla="*/ 180458 w 1861854"/>
              <a:gd name="connsiteY0" fmla="*/ 0 h 277779"/>
              <a:gd name="connsiteX1" fmla="*/ 419222 w 1861854"/>
              <a:gd name="connsiteY1" fmla="*/ 238761 h 277779"/>
              <a:gd name="connsiteX2" fmla="*/ 657984 w 1861854"/>
              <a:gd name="connsiteY2" fmla="*/ 0 h 277779"/>
              <a:gd name="connsiteX3" fmla="*/ 896745 w 1861854"/>
              <a:gd name="connsiteY3" fmla="*/ 238761 h 277779"/>
              <a:gd name="connsiteX4" fmla="*/ 1135754 w 1861854"/>
              <a:gd name="connsiteY4" fmla="*/ 0 h 277779"/>
              <a:gd name="connsiteX5" fmla="*/ 1374516 w 1861854"/>
              <a:gd name="connsiteY5" fmla="*/ 238761 h 277779"/>
              <a:gd name="connsiteX6" fmla="*/ 1613277 w 1861854"/>
              <a:gd name="connsiteY6" fmla="*/ 0 h 277779"/>
              <a:gd name="connsiteX7" fmla="*/ 1861854 w 1861854"/>
              <a:gd name="connsiteY7" fmla="*/ 248577 h 277779"/>
              <a:gd name="connsiteX8" fmla="*/ 1842470 w 1861854"/>
              <a:gd name="connsiteY8" fmla="*/ 268208 h 277779"/>
              <a:gd name="connsiteX9" fmla="*/ 1613277 w 1861854"/>
              <a:gd name="connsiteY9" fmla="*/ 39017 h 277779"/>
              <a:gd name="connsiteX10" fmla="*/ 1374516 w 1861854"/>
              <a:gd name="connsiteY10" fmla="*/ 277779 h 277779"/>
              <a:gd name="connsiteX11" fmla="*/ 1135754 w 1861854"/>
              <a:gd name="connsiteY11" fmla="*/ 39017 h 277779"/>
              <a:gd name="connsiteX12" fmla="*/ 896745 w 1861854"/>
              <a:gd name="connsiteY12" fmla="*/ 277779 h 277779"/>
              <a:gd name="connsiteX13" fmla="*/ 657984 w 1861854"/>
              <a:gd name="connsiteY13" fmla="*/ 39017 h 277779"/>
              <a:gd name="connsiteX14" fmla="*/ 419222 w 1861854"/>
              <a:gd name="connsiteY14" fmla="*/ 277779 h 277779"/>
              <a:gd name="connsiteX15" fmla="*/ 180458 w 1861854"/>
              <a:gd name="connsiteY15" fmla="*/ 39017 h 277779"/>
              <a:gd name="connsiteX16" fmla="*/ 0 w 1861854"/>
              <a:gd name="connsiteY16" fmla="*/ 219475 h 277779"/>
              <a:gd name="connsiteX17" fmla="*/ 0 w 1861854"/>
              <a:gd name="connsiteY17" fmla="*/ 180458 h 277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861854" h="277779">
                <a:moveTo>
                  <a:pt x="180458" y="0"/>
                </a:moveTo>
                <a:lnTo>
                  <a:pt x="419222" y="238761"/>
                </a:lnTo>
                <a:lnTo>
                  <a:pt x="657984" y="0"/>
                </a:lnTo>
                <a:lnTo>
                  <a:pt x="896745" y="238761"/>
                </a:lnTo>
                <a:lnTo>
                  <a:pt x="1135754" y="0"/>
                </a:lnTo>
                <a:lnTo>
                  <a:pt x="1374516" y="238761"/>
                </a:lnTo>
                <a:lnTo>
                  <a:pt x="1613277" y="0"/>
                </a:lnTo>
                <a:lnTo>
                  <a:pt x="1861854" y="248577"/>
                </a:lnTo>
                <a:lnTo>
                  <a:pt x="1842470" y="268208"/>
                </a:lnTo>
                <a:lnTo>
                  <a:pt x="1613277" y="39017"/>
                </a:lnTo>
                <a:lnTo>
                  <a:pt x="1374516" y="277779"/>
                </a:lnTo>
                <a:lnTo>
                  <a:pt x="1135754" y="39017"/>
                </a:lnTo>
                <a:lnTo>
                  <a:pt x="896745" y="277779"/>
                </a:lnTo>
                <a:lnTo>
                  <a:pt x="657984" y="39017"/>
                </a:lnTo>
                <a:lnTo>
                  <a:pt x="419222" y="277779"/>
                </a:lnTo>
                <a:lnTo>
                  <a:pt x="180458" y="39017"/>
                </a:lnTo>
                <a:lnTo>
                  <a:pt x="0" y="219475"/>
                </a:lnTo>
                <a:lnTo>
                  <a:pt x="0" y="180458"/>
                </a:lnTo>
                <a:close/>
              </a:path>
            </a:pathLst>
          </a:custGeom>
          <a:solidFill>
            <a:schemeClr val="bg1"/>
          </a:soli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A24BCEC-A27A-A33E-C8E1-E092E7097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8538" y="606978"/>
            <a:ext cx="8726379" cy="937309"/>
          </a:xfrm>
        </p:spPr>
        <p:txBody>
          <a:bodyPr anchor="b">
            <a:noAutofit/>
          </a:bodyPr>
          <a:lstStyle/>
          <a:p>
            <a:r>
              <a:rPr lang="fr-CA" sz="5400" dirty="0">
                <a:solidFill>
                  <a:schemeClr val="bg1"/>
                </a:solidFill>
              </a:rPr>
              <a:t>Les niveaux de difficulté du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0E516F-94E2-07DD-6808-F68AC1919D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8900" y="2047387"/>
            <a:ext cx="2822034" cy="4409366"/>
          </a:xfrm>
        </p:spPr>
        <p:txBody>
          <a:bodyPr>
            <a:normAutofit lnSpcReduction="10000"/>
          </a:bodyPr>
          <a:lstStyle/>
          <a:p>
            <a:pPr marL="252000" indent="-252000">
              <a:lnSpc>
                <a:spcPct val="110000"/>
              </a:lnSpc>
            </a:pPr>
            <a:r>
              <a:rPr lang="fr-CA" dirty="0">
                <a:solidFill>
                  <a:schemeClr val="bg1"/>
                </a:solidFill>
              </a:rPr>
              <a:t>Facile</a:t>
            </a:r>
          </a:p>
          <a:p>
            <a:pPr marL="252000" indent="-252000">
              <a:lnSpc>
                <a:spcPct val="110000"/>
              </a:lnSpc>
            </a:pPr>
            <a:r>
              <a:rPr lang="fr-CA" dirty="0">
                <a:solidFill>
                  <a:schemeClr val="bg1"/>
                </a:solidFill>
              </a:rPr>
              <a:t>Normal</a:t>
            </a:r>
          </a:p>
          <a:p>
            <a:pPr marL="252000" indent="-252000">
              <a:lnSpc>
                <a:spcPct val="110000"/>
              </a:lnSpc>
            </a:pPr>
            <a:r>
              <a:rPr lang="fr-CA" dirty="0">
                <a:solidFill>
                  <a:schemeClr val="bg1"/>
                </a:solidFill>
              </a:rPr>
              <a:t>Moyen</a:t>
            </a:r>
          </a:p>
          <a:p>
            <a:pPr marL="252000" indent="-252000">
              <a:lnSpc>
                <a:spcPct val="110000"/>
              </a:lnSpc>
            </a:pPr>
            <a:r>
              <a:rPr lang="fr-CA" dirty="0">
                <a:solidFill>
                  <a:schemeClr val="bg1"/>
                </a:solidFill>
              </a:rPr>
              <a:t>Difficile</a:t>
            </a:r>
          </a:p>
          <a:p>
            <a:pPr marL="252000" indent="-252000">
              <a:lnSpc>
                <a:spcPct val="110000"/>
              </a:lnSpc>
            </a:pPr>
            <a:r>
              <a:rPr lang="fr-CA" dirty="0">
                <a:solidFill>
                  <a:schemeClr val="bg1"/>
                </a:solidFill>
              </a:rPr>
              <a:t>Insensé </a:t>
            </a:r>
          </a:p>
          <a:p>
            <a:pPr marL="252000" indent="-252000">
              <a:lnSpc>
                <a:spcPct val="110000"/>
              </a:lnSpc>
            </a:pPr>
            <a:r>
              <a:rPr lang="fr-CA" dirty="0">
                <a:solidFill>
                  <a:schemeClr val="bg1"/>
                </a:solidFill>
              </a:rPr>
              <a:t>Non identifiable</a:t>
            </a:r>
          </a:p>
          <a:p>
            <a:pPr marL="252000" indent="-252000">
              <a:lnSpc>
                <a:spcPct val="110000"/>
              </a:lnSpc>
            </a:pPr>
            <a:r>
              <a:rPr lang="fr-CA" dirty="0">
                <a:solidFill>
                  <a:schemeClr val="bg1"/>
                </a:solidFill>
              </a:rPr>
              <a:t> Auto</a:t>
            </a:r>
          </a:p>
        </p:txBody>
      </p:sp>
      <p:pic>
        <p:nvPicPr>
          <p:cNvPr id="4098" name="Picture 2" descr="Geometry Dash | Play Geometry Game Online!">
            <a:extLst>
              <a:ext uri="{FF2B5EF4-FFF2-40B4-BE49-F238E27FC236}">
                <a16:creationId xmlns:a16="http://schemas.microsoft.com/office/drawing/2014/main" id="{6853AAB3-C1DF-7E3F-019B-6D33E848D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31498" y="2533190"/>
            <a:ext cx="4072815" cy="230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120" name="Graphic 185">
            <a:extLst>
              <a:ext uri="{FF2B5EF4-FFF2-40B4-BE49-F238E27FC236}">
                <a16:creationId xmlns:a16="http://schemas.microsoft.com/office/drawing/2014/main" id="{0C156BF8-7FF7-440F-BE2B-417DFFE8BF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4121" name="Freeform: Shape 4120">
              <a:extLst>
                <a:ext uri="{FF2B5EF4-FFF2-40B4-BE49-F238E27FC236}">
                  <a16:creationId xmlns:a16="http://schemas.microsoft.com/office/drawing/2014/main" id="{B7067280-C3E7-4DF6-A345-B9FEF6EF8D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2" name="Freeform: Shape 4121">
              <a:extLst>
                <a:ext uri="{FF2B5EF4-FFF2-40B4-BE49-F238E27FC236}">
                  <a16:creationId xmlns:a16="http://schemas.microsoft.com/office/drawing/2014/main" id="{A78365A8-666B-4417-9D3C-554E6E6B2C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3" name="Freeform: Shape 4122">
              <a:extLst>
                <a:ext uri="{FF2B5EF4-FFF2-40B4-BE49-F238E27FC236}">
                  <a16:creationId xmlns:a16="http://schemas.microsoft.com/office/drawing/2014/main" id="{E71CAAFA-0A31-4308-AB9F-B1C84ABDF9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4" name="Freeform: Shape 4123">
              <a:extLst>
                <a:ext uri="{FF2B5EF4-FFF2-40B4-BE49-F238E27FC236}">
                  <a16:creationId xmlns:a16="http://schemas.microsoft.com/office/drawing/2014/main" id="{96AB1D25-144D-4BB4-A45C-60B8A094F4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25" name="Freeform: Shape 4124">
              <a:extLst>
                <a:ext uri="{FF2B5EF4-FFF2-40B4-BE49-F238E27FC236}">
                  <a16:creationId xmlns:a16="http://schemas.microsoft.com/office/drawing/2014/main" id="{069F0FB4-779A-48FC-AC33-784F177C92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ZoneTexte 3">
            <a:extLst>
              <a:ext uri="{FF2B5EF4-FFF2-40B4-BE49-F238E27FC236}">
                <a16:creationId xmlns:a16="http://schemas.microsoft.com/office/drawing/2014/main" id="{9803E5A8-0D55-F7F5-79D2-9A30E1333EBE}"/>
              </a:ext>
            </a:extLst>
          </p:cNvPr>
          <p:cNvSpPr txBox="1"/>
          <p:nvPr/>
        </p:nvSpPr>
        <p:spPr>
          <a:xfrm>
            <a:off x="3606177" y="2047387"/>
            <a:ext cx="2956608" cy="2956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52000" indent="-2520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1"/>
                </a:solidFill>
              </a:rPr>
              <a:t>Démon facile</a:t>
            </a:r>
          </a:p>
          <a:p>
            <a:pPr marL="252000" indent="-2520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1"/>
                </a:solidFill>
              </a:rPr>
              <a:t>Démon normal</a:t>
            </a:r>
          </a:p>
          <a:p>
            <a:pPr marL="252000" indent="-2520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1"/>
                </a:solidFill>
              </a:rPr>
              <a:t>Démon difficile</a:t>
            </a:r>
          </a:p>
          <a:p>
            <a:pPr marL="252000" indent="-2520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1"/>
                </a:solidFill>
              </a:rPr>
              <a:t>Démon insensé</a:t>
            </a:r>
          </a:p>
          <a:p>
            <a:pPr marL="252000" indent="-252000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fr-CA" sz="2800" dirty="0">
                <a:solidFill>
                  <a:schemeClr val="bg1"/>
                </a:solidFill>
              </a:rPr>
              <a:t>Démon extrême</a:t>
            </a:r>
            <a:endParaRPr lang="fr-CA" sz="28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5BC77898-F6C9-2B6C-D14F-38C2C9047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832" y="2060632"/>
            <a:ext cx="484733" cy="484733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E36005AB-27FE-0144-704F-97CEBF777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832" y="2628085"/>
            <a:ext cx="484733" cy="478821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CDD56918-36B8-811F-82CA-5F8716B6EC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832" y="3189626"/>
            <a:ext cx="484733" cy="47874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208599B-D26C-1885-B2EE-3DFFD426A4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848" y="3746503"/>
            <a:ext cx="490717" cy="478748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5109C1A4-EFE1-172B-7874-8D13F5412BD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831" y="4303380"/>
            <a:ext cx="484734" cy="4788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9F157A5-9E38-BB67-6AEF-B4C05EF027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4005" y="3267296"/>
            <a:ext cx="564341" cy="516312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4FF70EA3-B008-43AC-D731-374E41AB5C5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93712" y="3856497"/>
            <a:ext cx="624928" cy="526899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A43CEDDF-5933-AEE6-71B3-25BC325772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81015" y="4464683"/>
            <a:ext cx="653993" cy="523194"/>
          </a:xfrm>
          <a:prstGeom prst="rect">
            <a:avLst/>
          </a:prstGeom>
        </p:spPr>
      </p:pic>
      <p:pic>
        <p:nvPicPr>
          <p:cNvPr id="26" name="Image 25">
            <a:extLst>
              <a:ext uri="{FF2B5EF4-FFF2-40B4-BE49-F238E27FC236}">
                <a16:creationId xmlns:a16="http://schemas.microsoft.com/office/drawing/2014/main" id="{661F618E-5AC9-78B1-FAD1-1BF8F93E9CA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6139" y="5819420"/>
            <a:ext cx="490426" cy="478749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3E03D972-F7F4-3D74-5FBD-09EE465C050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0253" y="4860332"/>
            <a:ext cx="516312" cy="516312"/>
          </a:xfrm>
          <a:prstGeom prst="rect">
            <a:avLst/>
          </a:prstGeom>
        </p:spPr>
      </p:pic>
      <p:pic>
        <p:nvPicPr>
          <p:cNvPr id="30" name="Image 29">
            <a:extLst>
              <a:ext uri="{FF2B5EF4-FFF2-40B4-BE49-F238E27FC236}">
                <a16:creationId xmlns:a16="http://schemas.microsoft.com/office/drawing/2014/main" id="{4B6010E4-231A-21B1-2E91-58B643B0B64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93712" y="2072026"/>
            <a:ext cx="566078" cy="516313"/>
          </a:xfrm>
          <a:prstGeom prst="rect">
            <a:avLst/>
          </a:prstGeom>
        </p:spPr>
      </p:pic>
      <p:pic>
        <p:nvPicPr>
          <p:cNvPr id="32" name="Image 31">
            <a:extLst>
              <a:ext uri="{FF2B5EF4-FFF2-40B4-BE49-F238E27FC236}">
                <a16:creationId xmlns:a16="http://schemas.microsoft.com/office/drawing/2014/main" id="{AACDBB64-3705-E07F-2EF0-A5CA76ED55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266242" y="2666522"/>
            <a:ext cx="604628" cy="516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9964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1" name="Rectangle 5150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153" name="Graphic 38">
            <a:extLst>
              <a:ext uri="{FF2B5EF4-FFF2-40B4-BE49-F238E27FC236}">
                <a16:creationId xmlns:a16="http://schemas.microsoft.com/office/drawing/2014/main" id="{5ECDEC52-15F3-49DD-BCBA-A0533E540F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487475" y="341125"/>
            <a:ext cx="1910252" cy="709660"/>
            <a:chOff x="2267504" y="2540250"/>
            <a:chExt cx="1990951" cy="739640"/>
          </a:xfrm>
          <a:solidFill>
            <a:schemeClr val="bg1"/>
          </a:solidFill>
        </p:grpSpPr>
        <p:sp>
          <p:nvSpPr>
            <p:cNvPr id="5154" name="Freeform: Shape 5153">
              <a:extLst>
                <a:ext uri="{FF2B5EF4-FFF2-40B4-BE49-F238E27FC236}">
                  <a16:creationId xmlns:a16="http://schemas.microsoft.com/office/drawing/2014/main" id="{9EE397E3-43A2-4524-8550-ADE3AE3AB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54025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5835 h 286230"/>
                <a:gd name="connsiteX8" fmla="*/ 255835 w 1990951"/>
                <a:gd name="connsiteY8" fmla="*/ 0 h 286230"/>
                <a:gd name="connsiteX9" fmla="*/ 504071 w 1990951"/>
                <a:gd name="connsiteY9" fmla="*/ 245703 h 286230"/>
                <a:gd name="connsiteX10" fmla="*/ 749773 w 1990951"/>
                <a:gd name="connsiteY10" fmla="*/ 0 h 286230"/>
                <a:gd name="connsiteX11" fmla="*/ 995476 w 1990951"/>
                <a:gd name="connsiteY11" fmla="*/ 245703 h 286230"/>
                <a:gd name="connsiteX12" fmla="*/ 1243712 w 1990951"/>
                <a:gd name="connsiteY12" fmla="*/ 0 h 286230"/>
                <a:gd name="connsiteX13" fmla="*/ 1489414 w 1990951"/>
                <a:gd name="connsiteY13" fmla="*/ 245703 h 286230"/>
                <a:gd name="connsiteX14" fmla="*/ 1735117 w 1990951"/>
                <a:gd name="connsiteY14" fmla="*/ 0 h 286230"/>
                <a:gd name="connsiteX15" fmla="*/ 1990952 w 1990951"/>
                <a:gd name="connsiteY15" fmla="*/ 255835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5835"/>
                  </a:lnTo>
                  <a:lnTo>
                    <a:pt x="255835" y="0"/>
                  </a:lnTo>
                  <a:lnTo>
                    <a:pt x="504071" y="245703"/>
                  </a:lnTo>
                  <a:lnTo>
                    <a:pt x="749773" y="0"/>
                  </a:lnTo>
                  <a:lnTo>
                    <a:pt x="995476" y="245703"/>
                  </a:lnTo>
                  <a:lnTo>
                    <a:pt x="1243712" y="0"/>
                  </a:lnTo>
                  <a:lnTo>
                    <a:pt x="1489414" y="245703"/>
                  </a:lnTo>
                  <a:lnTo>
                    <a:pt x="1735117" y="0"/>
                  </a:lnTo>
                  <a:lnTo>
                    <a:pt x="1990952" y="255835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5155" name="Freeform: Shape 5154">
              <a:extLst>
                <a:ext uri="{FF2B5EF4-FFF2-40B4-BE49-F238E27FC236}">
                  <a16:creationId xmlns:a16="http://schemas.microsoft.com/office/drawing/2014/main" id="{45F6E3BF-04CB-4B08-A2F8-1805777142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267504" y="2993660"/>
              <a:ext cx="1990951" cy="286230"/>
            </a:xfrm>
            <a:custGeom>
              <a:avLst/>
              <a:gdLst>
                <a:gd name="connsiteX0" fmla="*/ 1489414 w 1990951"/>
                <a:gd name="connsiteY0" fmla="*/ 286231 h 286230"/>
                <a:gd name="connsiteX1" fmla="*/ 1243712 w 1990951"/>
                <a:gd name="connsiteY1" fmla="*/ 40528 h 286230"/>
                <a:gd name="connsiteX2" fmla="*/ 995476 w 1990951"/>
                <a:gd name="connsiteY2" fmla="*/ 286231 h 286230"/>
                <a:gd name="connsiteX3" fmla="*/ 749773 w 1990951"/>
                <a:gd name="connsiteY3" fmla="*/ 40528 h 286230"/>
                <a:gd name="connsiteX4" fmla="*/ 504071 w 1990951"/>
                <a:gd name="connsiteY4" fmla="*/ 286231 h 286230"/>
                <a:gd name="connsiteX5" fmla="*/ 255835 w 1990951"/>
                <a:gd name="connsiteY5" fmla="*/ 40528 h 286230"/>
                <a:gd name="connsiteX6" fmla="*/ 20264 w 1990951"/>
                <a:gd name="connsiteY6" fmla="*/ 276099 h 286230"/>
                <a:gd name="connsiteX7" fmla="*/ 0 w 1990951"/>
                <a:gd name="connsiteY7" fmla="*/ 258368 h 286230"/>
                <a:gd name="connsiteX8" fmla="*/ 255835 w 1990951"/>
                <a:gd name="connsiteY8" fmla="*/ 0 h 286230"/>
                <a:gd name="connsiteX9" fmla="*/ 504071 w 1990951"/>
                <a:gd name="connsiteY9" fmla="*/ 248236 h 286230"/>
                <a:gd name="connsiteX10" fmla="*/ 749773 w 1990951"/>
                <a:gd name="connsiteY10" fmla="*/ 0 h 286230"/>
                <a:gd name="connsiteX11" fmla="*/ 995476 w 1990951"/>
                <a:gd name="connsiteY11" fmla="*/ 248236 h 286230"/>
                <a:gd name="connsiteX12" fmla="*/ 1243712 w 1990951"/>
                <a:gd name="connsiteY12" fmla="*/ 0 h 286230"/>
                <a:gd name="connsiteX13" fmla="*/ 1489414 w 1990951"/>
                <a:gd name="connsiteY13" fmla="*/ 248236 h 286230"/>
                <a:gd name="connsiteX14" fmla="*/ 1735117 w 1990951"/>
                <a:gd name="connsiteY14" fmla="*/ 0 h 286230"/>
                <a:gd name="connsiteX15" fmla="*/ 1990952 w 1990951"/>
                <a:gd name="connsiteY15" fmla="*/ 258368 h 286230"/>
                <a:gd name="connsiteX16" fmla="*/ 1973221 w 1990951"/>
                <a:gd name="connsiteY16" fmla="*/ 276099 h 286230"/>
                <a:gd name="connsiteX17" fmla="*/ 1735117 w 1990951"/>
                <a:gd name="connsiteY17" fmla="*/ 40528 h 2862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990951" h="286230">
                  <a:moveTo>
                    <a:pt x="1489414" y="286231"/>
                  </a:moveTo>
                  <a:lnTo>
                    <a:pt x="1243712" y="40528"/>
                  </a:lnTo>
                  <a:lnTo>
                    <a:pt x="995476" y="286231"/>
                  </a:lnTo>
                  <a:lnTo>
                    <a:pt x="749773" y="40528"/>
                  </a:lnTo>
                  <a:lnTo>
                    <a:pt x="504071" y="286231"/>
                  </a:lnTo>
                  <a:lnTo>
                    <a:pt x="255835" y="40528"/>
                  </a:lnTo>
                  <a:lnTo>
                    <a:pt x="20264" y="276099"/>
                  </a:lnTo>
                  <a:lnTo>
                    <a:pt x="0" y="258368"/>
                  </a:lnTo>
                  <a:lnTo>
                    <a:pt x="255835" y="0"/>
                  </a:lnTo>
                  <a:lnTo>
                    <a:pt x="504071" y="248236"/>
                  </a:lnTo>
                  <a:lnTo>
                    <a:pt x="749773" y="0"/>
                  </a:lnTo>
                  <a:lnTo>
                    <a:pt x="995476" y="248236"/>
                  </a:lnTo>
                  <a:lnTo>
                    <a:pt x="1243712" y="0"/>
                  </a:lnTo>
                  <a:lnTo>
                    <a:pt x="1489414" y="248236"/>
                  </a:lnTo>
                  <a:lnTo>
                    <a:pt x="1735117" y="0"/>
                  </a:lnTo>
                  <a:lnTo>
                    <a:pt x="1990952" y="258368"/>
                  </a:lnTo>
                  <a:lnTo>
                    <a:pt x="1973221" y="276099"/>
                  </a:lnTo>
                  <a:lnTo>
                    <a:pt x="1735117" y="40528"/>
                  </a:lnTo>
                  <a:close/>
                </a:path>
              </a:pathLst>
            </a:custGeom>
            <a:grpFill/>
            <a:ln w="253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5157" name="Group 5156">
            <a:extLst>
              <a:ext uri="{FF2B5EF4-FFF2-40B4-BE49-F238E27FC236}">
                <a16:creationId xmlns:a16="http://schemas.microsoft.com/office/drawing/2014/main" id="{4478CD8A-FF59-40AD-8101-D685A2FEF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88555" y="1289904"/>
            <a:ext cx="5145145" cy="4483168"/>
            <a:chOff x="1674895" y="1345036"/>
            <a:chExt cx="5428610" cy="4210939"/>
          </a:xfrm>
        </p:grpSpPr>
        <p:sp>
          <p:nvSpPr>
            <p:cNvPr id="5158" name="Rectangle 5157">
              <a:extLst>
                <a:ext uri="{FF2B5EF4-FFF2-40B4-BE49-F238E27FC236}">
                  <a16:creationId xmlns:a16="http://schemas.microsoft.com/office/drawing/2014/main" id="{F5134B80-595D-48FB-B98E-C3A6E09443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59" name="Rectangle 5158">
              <a:extLst>
                <a:ext uri="{FF2B5EF4-FFF2-40B4-BE49-F238E27FC236}">
                  <a16:creationId xmlns:a16="http://schemas.microsoft.com/office/drawing/2014/main" id="{A59362DC-121F-433C-B156-4C6BA71802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5161" name="Rectangle 5160">
            <a:extLst>
              <a:ext uri="{FF2B5EF4-FFF2-40B4-BE49-F238E27FC236}">
                <a16:creationId xmlns:a16="http://schemas.microsoft.com/office/drawing/2014/main" id="{B410157D-B333-4FC1-952E-FB1E4A1F86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2699" y="1187311"/>
            <a:ext cx="5089552" cy="4483379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143F2E3-A2D0-C702-709D-5624BDE96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717" y="1634064"/>
            <a:ext cx="4604104" cy="17849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La Demon list</a:t>
            </a:r>
            <a:b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6E1BD4E-F517-4045-2EB4-BCA9AAD8CE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5739" y="3068992"/>
            <a:ext cx="3624471" cy="178492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Composée</a:t>
            </a:r>
            <a:endParaRPr lang="en-US" sz="20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  <a:p>
            <a:r>
              <a:rPr lang="en-US" sz="2000" dirty="0" err="1">
                <a:solidFill>
                  <a:schemeClr val="bg1"/>
                </a:solidFill>
              </a:rPr>
              <a:t>D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émons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2000" kern="1200" dirty="0" err="1">
                <a:solidFill>
                  <a:schemeClr val="bg1"/>
                </a:solidFill>
                <a:latin typeface="+mn-lt"/>
                <a:ea typeface="+mn-ea"/>
                <a:cs typeface="+mn-cs"/>
              </a:rPr>
              <a:t>extrême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2000" dirty="0">
                <a:solidFill>
                  <a:schemeClr val="bg1"/>
                </a:solidFill>
              </a:rPr>
              <a:t>P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lus dur</a:t>
            </a:r>
            <a:r>
              <a:rPr lang="en-US" sz="2000" dirty="0">
                <a:solidFill>
                  <a:schemeClr val="bg1"/>
                </a:solidFill>
              </a:rPr>
              <a:t> du</a:t>
            </a:r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 jeu </a:t>
            </a:r>
          </a:p>
          <a:p>
            <a:r>
              <a:rPr lang="en-US" sz="2000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Tidal wave</a:t>
            </a:r>
          </a:p>
        </p:txBody>
      </p:sp>
      <p:sp>
        <p:nvSpPr>
          <p:cNvPr id="5163" name="Oval 5162">
            <a:extLst>
              <a:ext uri="{FF2B5EF4-FFF2-40B4-BE49-F238E27FC236}">
                <a16:creationId xmlns:a16="http://schemas.microsoft.com/office/drawing/2014/main" id="{DFE66D7D-ABDD-4F6B-A637-3A3A2ACE1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rgbClr val="FFFFFF"/>
          </a:solidFill>
          <a:ln w="285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65" name="Oval 5164">
            <a:extLst>
              <a:ext uri="{FF2B5EF4-FFF2-40B4-BE49-F238E27FC236}">
                <a16:creationId xmlns:a16="http://schemas.microsoft.com/office/drawing/2014/main" id="{2D1AF5D9-E67F-4DB6-8615-293D22495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5307" y="4580404"/>
            <a:ext cx="406409" cy="406409"/>
          </a:xfrm>
          <a:prstGeom prst="ellipse">
            <a:avLst/>
          </a:pr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122" name="Picture 2" descr="Steam Workshop::Geometry Dash 10 Years ...">
            <a:extLst>
              <a:ext uri="{FF2B5EF4-FFF2-40B4-BE49-F238E27FC236}">
                <a16:creationId xmlns:a16="http://schemas.microsoft.com/office/drawing/2014/main" id="{FBC82950-F9C8-0727-8F84-B3FAA917E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43" r="19856" b="-2"/>
          <a:stretch/>
        </p:blipFill>
        <p:spPr bwMode="auto">
          <a:xfrm>
            <a:off x="6363222" y="1187521"/>
            <a:ext cx="4483156" cy="448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C70F6179-0ED5-6D84-7865-3F0AD1420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478" y="3385471"/>
            <a:ext cx="1104766" cy="88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42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Rectangle 3085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88" name="Freeform: Shape 3087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08103" y="-29673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90" name="Group 3089">
            <a:extLst>
              <a:ext uri="{FF2B5EF4-FFF2-40B4-BE49-F238E27FC236}">
                <a16:creationId xmlns:a16="http://schemas.microsoft.com/office/drawing/2014/main" id="{33574554-84CF-4FF0-B1BF-553245CC65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3091" name="Freeform: Shape 3090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3092" name="Freeform: Shape 3091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3094" name="Freeform: Shape 3093">
            <a:extLst>
              <a:ext uri="{FF2B5EF4-FFF2-40B4-BE49-F238E27FC236}">
                <a16:creationId xmlns:a16="http://schemas.microsoft.com/office/drawing/2014/main" id="{76C5E6D3-976B-41A7-B008-5BB4ADF444D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417246" y="-26707"/>
            <a:ext cx="4902679" cy="461680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6" name="Freeform: Shape 3095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05243" y="-26706"/>
            <a:ext cx="4902678" cy="4544235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905EDC-DEFE-08A5-1D84-51FAFAA32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44565" y="97681"/>
            <a:ext cx="4024032" cy="165369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Les options de jeu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E476117-54C4-7C9B-BFE9-C3781A6F1A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2157" y="1657569"/>
            <a:ext cx="4394680" cy="2123124"/>
          </a:xfr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50000"/>
              </a:lnSpc>
            </a:pPr>
            <a:r>
              <a:rPr lang="en-US" dirty="0">
                <a:solidFill>
                  <a:schemeClr val="bg1"/>
                </a:solidFill>
              </a:rPr>
              <a:t>Mode de jeu </a:t>
            </a:r>
            <a:r>
              <a:rPr lang="en-US" sz="2000" dirty="0">
                <a:solidFill>
                  <a:schemeClr val="bg1"/>
                </a:solidFill>
              </a:rPr>
              <a:t>(Pratique, Normal)</a:t>
            </a:r>
          </a:p>
          <a:p>
            <a:pPr>
              <a:lnSpc>
                <a:spcPct val="50000"/>
              </a:lnSpc>
            </a:pPr>
            <a:r>
              <a:rPr lang="en-US" dirty="0" err="1">
                <a:solidFill>
                  <a:schemeClr val="bg1"/>
                </a:solidFill>
              </a:rPr>
              <a:t>Rechercher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niveaux</a:t>
            </a:r>
            <a:r>
              <a:rPr lang="en-US" dirty="0">
                <a:solidFill>
                  <a:schemeClr val="bg1"/>
                </a:solidFill>
              </a:rPr>
              <a:t> </a:t>
            </a:r>
          </a:p>
          <a:p>
            <a:pPr>
              <a:lnSpc>
                <a:spcPct val="50000"/>
              </a:lnSpc>
            </a:pPr>
            <a:r>
              <a:rPr lang="en-US" dirty="0" err="1">
                <a:solidFill>
                  <a:schemeClr val="bg1"/>
                </a:solidFill>
              </a:rPr>
              <a:t>Créer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niveaux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50000"/>
              </a:lnSpc>
            </a:pPr>
            <a:r>
              <a:rPr lang="en-US" dirty="0" err="1">
                <a:solidFill>
                  <a:schemeClr val="bg1"/>
                </a:solidFill>
              </a:rPr>
              <a:t>Communauté</a:t>
            </a:r>
            <a:r>
              <a:rPr lang="en-US" dirty="0">
                <a:solidFill>
                  <a:schemeClr val="bg1"/>
                </a:solidFill>
              </a:rPr>
              <a:t> de </a:t>
            </a:r>
            <a:r>
              <a:rPr lang="en-US" dirty="0" err="1">
                <a:solidFill>
                  <a:schemeClr val="bg1"/>
                </a:solidFill>
              </a:rPr>
              <a:t>joueurs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50000"/>
              </a:lnSpc>
            </a:pPr>
            <a:r>
              <a:rPr lang="en-US" dirty="0" err="1">
                <a:solidFill>
                  <a:schemeClr val="bg1"/>
                </a:solidFill>
              </a:rPr>
              <a:t>Sauvegarder</a:t>
            </a:r>
            <a:endParaRPr lang="en-US" dirty="0">
              <a:solidFill>
                <a:schemeClr val="bg1"/>
              </a:solidFill>
            </a:endParaRPr>
          </a:p>
          <a:p>
            <a:pPr>
              <a:lnSpc>
                <a:spcPct val="50000"/>
              </a:lnSpc>
            </a:pPr>
            <a:r>
              <a:rPr lang="en-US" dirty="0">
                <a:solidFill>
                  <a:schemeClr val="bg1"/>
                </a:solidFill>
              </a:rPr>
              <a:t>Et plus encore…</a:t>
            </a:r>
          </a:p>
        </p:txBody>
      </p:sp>
      <p:sp>
        <p:nvSpPr>
          <p:cNvPr id="3098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3100" name="Graphic 212">
            <a:extLst>
              <a:ext uri="{FF2B5EF4-FFF2-40B4-BE49-F238E27FC236}">
                <a16:creationId xmlns:a16="http://schemas.microsoft.com/office/drawing/2014/main" id="{2A8D3863-50D5-4235-9082-36776BF4F0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3074" name="Picture 2" descr="The evolution of geometry dash ...">
            <a:extLst>
              <a:ext uri="{FF2B5EF4-FFF2-40B4-BE49-F238E27FC236}">
                <a16:creationId xmlns:a16="http://schemas.microsoft.com/office/drawing/2014/main" id="{6230EB81-0F4D-B4A2-7A79-1D3942D50D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r="26494"/>
          <a:stretch/>
        </p:blipFill>
        <p:spPr bwMode="auto">
          <a:xfrm>
            <a:off x="6601854" y="2313765"/>
            <a:ext cx="4773089" cy="4544235"/>
          </a:xfrm>
          <a:custGeom>
            <a:avLst/>
            <a:gdLst/>
            <a:ahLst/>
            <a:cxnLst/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02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74096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3103" name="Freeform: Shape 3102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4" name="Freeform: Shape 3103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5" name="Freeform: Shape 3104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6" name="Freeform: Shape 3105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07" name="Freeform: Shape 3106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109" name="Oval 3108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11" name="Oval 3110">
            <a:extLst>
              <a:ext uri="{FF2B5EF4-FFF2-40B4-BE49-F238E27FC236}">
                <a16:creationId xmlns:a16="http://schemas.microsoft.com/office/drawing/2014/main" id="{E9306212-88FA-45BF-ABA3-1454AC42D9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9124" y="5424608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5305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250" name="Rectangle 824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6F3E50A-D735-9066-2227-BF6FD5F87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fr-CA" sz="5000" dirty="0"/>
              <a:t>Pourquoi j’aime ce jeu</a:t>
            </a:r>
          </a:p>
        </p:txBody>
      </p:sp>
      <p:sp>
        <p:nvSpPr>
          <p:cNvPr id="825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1987FE0-0579-E61C-3EDA-FBAAB9CFC2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716882"/>
          </a:xfrm>
        </p:spPr>
        <p:txBody>
          <a:bodyPr anchor="t">
            <a:normAutofit fontScale="92500" lnSpcReduction="20000"/>
          </a:bodyPr>
          <a:lstStyle/>
          <a:p>
            <a:r>
              <a:rPr lang="fr-CA" dirty="0"/>
              <a:t>Créer niveaux</a:t>
            </a:r>
          </a:p>
          <a:p>
            <a:pPr lvl="1"/>
            <a:r>
              <a:rPr lang="fr-CA" dirty="0"/>
              <a:t>Créativité</a:t>
            </a:r>
          </a:p>
          <a:p>
            <a:pPr lvl="1"/>
            <a:r>
              <a:rPr lang="fr-CA" dirty="0"/>
              <a:t>Partage en ligne</a:t>
            </a:r>
          </a:p>
          <a:p>
            <a:r>
              <a:rPr lang="fr-CA" dirty="0"/>
              <a:t>Progression</a:t>
            </a:r>
          </a:p>
          <a:p>
            <a:r>
              <a:rPr lang="fr-CA" dirty="0"/>
              <a:t>Pratique</a:t>
            </a:r>
          </a:p>
          <a:p>
            <a:r>
              <a:rPr lang="fr-CA" dirty="0"/>
              <a:t>Diversité niveaux</a:t>
            </a:r>
          </a:p>
          <a:p>
            <a:r>
              <a:rPr lang="fr-CA" dirty="0"/>
              <a:t>Défis stimulants</a:t>
            </a:r>
          </a:p>
          <a:p>
            <a:r>
              <a:rPr lang="fr-CA" dirty="0"/>
              <a:t>Toujours du nouveau</a:t>
            </a:r>
          </a:p>
          <a:p>
            <a:r>
              <a:rPr lang="fr-CA" dirty="0"/>
              <a:t>Musique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7845AE72-D5F2-234B-49CF-EC843E6CC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6"/>
          <a:stretch/>
        </p:blipFill>
        <p:spPr>
          <a:xfrm>
            <a:off x="4059936" y="758525"/>
            <a:ext cx="7918470" cy="5459395"/>
          </a:xfrm>
          <a:prstGeom prst="rect">
            <a:avLst/>
          </a:prstGeom>
        </p:spPr>
      </p:pic>
      <p:sp>
        <p:nvSpPr>
          <p:cNvPr id="6" name="Cœur 5">
            <a:extLst>
              <a:ext uri="{FF2B5EF4-FFF2-40B4-BE49-F238E27FC236}">
                <a16:creationId xmlns:a16="http://schemas.microsoft.com/office/drawing/2014/main" id="{0CA8D728-1FF5-F018-D510-3AC9DBBB27B0}"/>
              </a:ext>
            </a:extLst>
          </p:cNvPr>
          <p:cNvSpPr/>
          <p:nvPr/>
        </p:nvSpPr>
        <p:spPr>
          <a:xfrm>
            <a:off x="3064369" y="2737652"/>
            <a:ext cx="500378" cy="448616"/>
          </a:xfrm>
          <a:prstGeom prst="hear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185257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2837</TotalTime>
  <Words>186</Words>
  <Application>Microsoft Office PowerPoint</Application>
  <PresentationFormat>Grand écran</PresentationFormat>
  <Paragraphs>65</Paragraphs>
  <Slides>11</Slides>
  <Notes>0</Notes>
  <HiddenSlides>0</HiddenSlides>
  <MMClips>2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Wingdings</vt:lpstr>
      <vt:lpstr>Thème Office</vt:lpstr>
      <vt:lpstr>Geometry Dash</vt:lpstr>
      <vt:lpstr>Les origines du jeu</vt:lpstr>
      <vt:lpstr>Se joue sur :</vt:lpstr>
      <vt:lpstr>Le principe du jeu</vt:lpstr>
      <vt:lpstr>Voici à quoi ressemble le jeu</vt:lpstr>
      <vt:lpstr>Les niveaux de difficulté du jeu</vt:lpstr>
      <vt:lpstr>La Demon list </vt:lpstr>
      <vt:lpstr>Les options de jeu</vt:lpstr>
      <vt:lpstr>Pourquoi j’aime ce jeu</vt:lpstr>
      <vt:lpstr>Quiz Time!</vt:lpstr>
      <vt:lpstr>MERCI!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Maryse Lafortune</dc:creator>
  <cp:lastModifiedBy>Maryse Lafortune</cp:lastModifiedBy>
  <cp:revision>1</cp:revision>
  <dcterms:created xsi:type="dcterms:W3CDTF">2025-02-17T02:53:19Z</dcterms:created>
  <dcterms:modified xsi:type="dcterms:W3CDTF">2025-02-19T02:10:35Z</dcterms:modified>
</cp:coreProperties>
</file>